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562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C0353-DA7F-4A0F-B628-9C8255217A9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E29A27B-A9F8-4498-87FE-04E90AC49512}">
      <dgm:prSet phldrT="[Text]" custT="1"/>
      <dgm:spPr/>
      <dgm:t>
        <a:bodyPr/>
        <a:lstStyle/>
        <a:p>
          <a:r>
            <a:rPr lang="lv-LV" sz="2000" cap="all" baseline="0" dirty="0">
              <a:latin typeface="Aptos Narrow" panose="020B0004020202020204" pitchFamily="34" charset="0"/>
            </a:rPr>
            <a:t>Būvniecības veidi</a:t>
          </a:r>
        </a:p>
      </dgm:t>
    </dgm:pt>
    <dgm:pt modelId="{72A5E6BA-701C-4C7F-B0EE-3AB4D3DEEA8E}" type="parTrans" cxnId="{DC1EC73A-801F-409E-86AF-01742529E1E0}">
      <dgm:prSet/>
      <dgm:spPr/>
      <dgm:t>
        <a:bodyPr/>
        <a:lstStyle/>
        <a:p>
          <a:endParaRPr lang="lv-LV"/>
        </a:p>
      </dgm:t>
    </dgm:pt>
    <dgm:pt modelId="{1554C36E-E81B-467A-A4C1-5E5B9957FBFC}" type="sibTrans" cxnId="{DC1EC73A-801F-409E-86AF-01742529E1E0}">
      <dgm:prSet/>
      <dgm:spPr/>
      <dgm:t>
        <a:bodyPr/>
        <a:lstStyle/>
        <a:p>
          <a:endParaRPr lang="lv-LV"/>
        </a:p>
      </dgm:t>
    </dgm:pt>
    <dgm:pt modelId="{CEEFB024-23FB-46D3-8C71-CAB7F54F2570}" type="asst">
      <dgm:prSet phldrT="[Text]" custT="1"/>
      <dgm:spPr/>
      <dgm:t>
        <a:bodyPr/>
        <a:lstStyle/>
        <a:p>
          <a:r>
            <a:rPr lang="lv-LV" sz="2000" dirty="0">
              <a:latin typeface="Aptos Narrow" panose="020B0004020202020204" pitchFamily="34" charset="0"/>
            </a:rPr>
            <a:t>Jauna būvniecība</a:t>
          </a:r>
        </a:p>
      </dgm:t>
    </dgm:pt>
    <dgm:pt modelId="{7F20B527-CEBE-4457-A88F-796744417075}" type="parTrans" cxnId="{6E7A1C52-ED0A-4C7C-BF34-B92DDBE7CB30}">
      <dgm:prSet/>
      <dgm:spPr/>
      <dgm:t>
        <a:bodyPr/>
        <a:lstStyle/>
        <a:p>
          <a:endParaRPr lang="lv-LV"/>
        </a:p>
      </dgm:t>
    </dgm:pt>
    <dgm:pt modelId="{6F0C1624-5826-4572-9DFB-45DEEBB07C3B}" type="sibTrans" cxnId="{6E7A1C52-ED0A-4C7C-BF34-B92DDBE7CB30}">
      <dgm:prSet/>
      <dgm:spPr/>
      <dgm:t>
        <a:bodyPr/>
        <a:lstStyle/>
        <a:p>
          <a:endParaRPr lang="lv-LV"/>
        </a:p>
      </dgm:t>
    </dgm:pt>
    <dgm:pt modelId="{76D40949-B8F9-499E-BD0F-F216CF4FCFB8}" type="asst">
      <dgm:prSet phldrT="[Text]" custT="1"/>
      <dgm:spPr/>
      <dgm:t>
        <a:bodyPr/>
        <a:lstStyle/>
        <a:p>
          <a:r>
            <a:rPr lang="lv-LV" sz="2000" dirty="0">
              <a:latin typeface="Aptos Narrow" panose="020B0004020202020204" pitchFamily="34" charset="0"/>
            </a:rPr>
            <a:t>Pārbūve</a:t>
          </a:r>
          <a:r>
            <a:rPr lang="lv-LV" sz="2000" baseline="30000" dirty="0">
              <a:latin typeface="Aptos Narrow" panose="020B0004020202020204" pitchFamily="34" charset="0"/>
            </a:rPr>
            <a:t>1</a:t>
          </a:r>
        </a:p>
      </dgm:t>
    </dgm:pt>
    <dgm:pt modelId="{22DCF142-BFCE-469D-B794-F0B1331F37C3}" type="parTrans" cxnId="{79948E7B-EF9C-4776-801E-BC766DFB29C1}">
      <dgm:prSet/>
      <dgm:spPr/>
      <dgm:t>
        <a:bodyPr/>
        <a:lstStyle/>
        <a:p>
          <a:endParaRPr lang="lv-LV"/>
        </a:p>
      </dgm:t>
    </dgm:pt>
    <dgm:pt modelId="{52E5D65A-6D25-49E9-8B4C-7CD3863CBE68}" type="sibTrans" cxnId="{79948E7B-EF9C-4776-801E-BC766DFB29C1}">
      <dgm:prSet/>
      <dgm:spPr/>
      <dgm:t>
        <a:bodyPr/>
        <a:lstStyle/>
        <a:p>
          <a:endParaRPr lang="lv-LV"/>
        </a:p>
      </dgm:t>
    </dgm:pt>
    <dgm:pt modelId="{FA41164F-3296-4573-9010-10C8A28130B9}" type="asst">
      <dgm:prSet phldrT="[Text]" custT="1"/>
      <dgm:spPr/>
      <dgm:t>
        <a:bodyPr/>
        <a:lstStyle/>
        <a:p>
          <a:r>
            <a:rPr lang="lv-LV" sz="2000" dirty="0">
              <a:latin typeface="Aptos Narrow" panose="020B0004020202020204" pitchFamily="34" charset="0"/>
            </a:rPr>
            <a:t>Atjaunošana</a:t>
          </a:r>
          <a:r>
            <a:rPr lang="lv-LV" sz="2000" baseline="30000" dirty="0">
              <a:latin typeface="Aptos Narrow" panose="020B0004020202020204" pitchFamily="34" charset="0"/>
            </a:rPr>
            <a:t>1</a:t>
          </a:r>
        </a:p>
      </dgm:t>
    </dgm:pt>
    <dgm:pt modelId="{0EFB153A-2E03-4754-9DFA-414A812CA462}" type="parTrans" cxnId="{79DB4F34-A6DE-4F44-877A-4F45B90CA3FF}">
      <dgm:prSet/>
      <dgm:spPr/>
      <dgm:t>
        <a:bodyPr/>
        <a:lstStyle/>
        <a:p>
          <a:endParaRPr lang="lv-LV"/>
        </a:p>
      </dgm:t>
    </dgm:pt>
    <dgm:pt modelId="{66745F2E-3735-4B1C-B675-6C51F69D3376}" type="sibTrans" cxnId="{79DB4F34-A6DE-4F44-877A-4F45B90CA3FF}">
      <dgm:prSet/>
      <dgm:spPr/>
      <dgm:t>
        <a:bodyPr/>
        <a:lstStyle/>
        <a:p>
          <a:endParaRPr lang="lv-LV"/>
        </a:p>
      </dgm:t>
    </dgm:pt>
    <dgm:pt modelId="{8EC84DE0-0F35-4DA9-BC30-24EAE2E19B4A}" type="asst">
      <dgm:prSet phldrT="[Text]" custT="1"/>
      <dgm:spPr/>
      <dgm:t>
        <a:bodyPr/>
        <a:lstStyle/>
        <a:p>
          <a:r>
            <a:rPr lang="lv-LV" sz="2000" dirty="0">
              <a:latin typeface="Aptos Narrow" panose="020B0004020202020204" pitchFamily="34" charset="0"/>
            </a:rPr>
            <a:t>Vienkāršotā pārbūve</a:t>
          </a:r>
          <a:r>
            <a:rPr lang="lv-LV" sz="2000" baseline="30000" dirty="0">
              <a:latin typeface="Aptos Narrow" panose="020B0004020202020204" pitchFamily="34" charset="0"/>
            </a:rPr>
            <a:t>2</a:t>
          </a:r>
        </a:p>
      </dgm:t>
    </dgm:pt>
    <dgm:pt modelId="{B874F9E1-1AAC-4194-BEFB-BB43FF96C900}" type="parTrans" cxnId="{0149BA27-FEC4-4C58-8ACC-488F83428CB7}">
      <dgm:prSet/>
      <dgm:spPr/>
      <dgm:t>
        <a:bodyPr/>
        <a:lstStyle/>
        <a:p>
          <a:endParaRPr lang="lv-LV"/>
        </a:p>
      </dgm:t>
    </dgm:pt>
    <dgm:pt modelId="{2D966CEF-B4B3-41E6-81F6-24F8005C689D}" type="sibTrans" cxnId="{0149BA27-FEC4-4C58-8ACC-488F83428CB7}">
      <dgm:prSet/>
      <dgm:spPr/>
      <dgm:t>
        <a:bodyPr/>
        <a:lstStyle/>
        <a:p>
          <a:endParaRPr lang="lv-LV"/>
        </a:p>
      </dgm:t>
    </dgm:pt>
    <dgm:pt modelId="{52AA20C6-9AA3-44DA-AAAE-6CE3E9D40B11}" type="asst">
      <dgm:prSet phldrT="[Text]" custT="1"/>
      <dgm:spPr/>
      <dgm:t>
        <a:bodyPr/>
        <a:lstStyle/>
        <a:p>
          <a:r>
            <a:rPr lang="lv-LV" sz="2000" dirty="0">
              <a:latin typeface="Aptos Narrow" panose="020B0004020202020204" pitchFamily="34" charset="0"/>
            </a:rPr>
            <a:t>Vienkāršotā atjaunošana</a:t>
          </a:r>
          <a:r>
            <a:rPr lang="lv-LV" sz="2000" baseline="30000" dirty="0">
              <a:latin typeface="Aptos Narrow" panose="020B0004020202020204" pitchFamily="34" charset="0"/>
            </a:rPr>
            <a:t>2</a:t>
          </a:r>
        </a:p>
      </dgm:t>
    </dgm:pt>
    <dgm:pt modelId="{A01D2F8B-F057-4965-8313-8F3AC6346775}" type="parTrans" cxnId="{C030C839-AFB4-460B-B48A-491170F0EB15}">
      <dgm:prSet/>
      <dgm:spPr/>
      <dgm:t>
        <a:bodyPr/>
        <a:lstStyle/>
        <a:p>
          <a:endParaRPr lang="lv-LV"/>
        </a:p>
      </dgm:t>
    </dgm:pt>
    <dgm:pt modelId="{00ABAC4C-B8A6-4ADA-AB4B-04CA60C6EBD3}" type="sibTrans" cxnId="{C030C839-AFB4-460B-B48A-491170F0EB15}">
      <dgm:prSet/>
      <dgm:spPr/>
      <dgm:t>
        <a:bodyPr/>
        <a:lstStyle/>
        <a:p>
          <a:endParaRPr lang="lv-LV"/>
        </a:p>
      </dgm:t>
    </dgm:pt>
    <dgm:pt modelId="{64EBAF28-1087-4A89-BC3F-28A2067AEEF6}" type="asst">
      <dgm:prSet phldrT="[Text]" custT="1"/>
      <dgm:spPr/>
      <dgm:t>
        <a:bodyPr/>
        <a:lstStyle/>
        <a:p>
          <a:r>
            <a:rPr lang="lv-LV" sz="2000" dirty="0">
              <a:latin typeface="Aptos Narrow" panose="020B0004020202020204" pitchFamily="34" charset="0"/>
            </a:rPr>
            <a:t>u.c.</a:t>
          </a:r>
        </a:p>
      </dgm:t>
    </dgm:pt>
    <dgm:pt modelId="{DD432D0B-F41B-41D2-9383-DD6995230E42}" type="parTrans" cxnId="{6703C1F2-3139-4F6F-BA04-91F4F09742BC}">
      <dgm:prSet/>
      <dgm:spPr/>
      <dgm:t>
        <a:bodyPr/>
        <a:lstStyle/>
        <a:p>
          <a:endParaRPr lang="lv-LV"/>
        </a:p>
      </dgm:t>
    </dgm:pt>
    <dgm:pt modelId="{559D5841-8110-434F-B8C7-6ED7793F91DA}" type="sibTrans" cxnId="{6703C1F2-3139-4F6F-BA04-91F4F09742BC}">
      <dgm:prSet/>
      <dgm:spPr/>
      <dgm:t>
        <a:bodyPr/>
        <a:lstStyle/>
        <a:p>
          <a:endParaRPr lang="lv-LV"/>
        </a:p>
      </dgm:t>
    </dgm:pt>
    <dgm:pt modelId="{F26C1CB6-ABAF-4591-B1CA-D250EECFD4C9}" type="pres">
      <dgm:prSet presAssocID="{D78C0353-DA7F-4A0F-B628-9C8255217A9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E42F70C8-FF7E-40FB-97BF-883708B6A776}" type="pres">
      <dgm:prSet presAssocID="{AE29A27B-A9F8-4498-87FE-04E90AC49512}" presName="hierRoot1" presStyleCnt="0"/>
      <dgm:spPr/>
    </dgm:pt>
    <dgm:pt modelId="{10738932-CAA2-437B-9309-BA5E2EF34E68}" type="pres">
      <dgm:prSet presAssocID="{AE29A27B-A9F8-4498-87FE-04E90AC49512}" presName="composite" presStyleCnt="0"/>
      <dgm:spPr/>
    </dgm:pt>
    <dgm:pt modelId="{5E608A73-DD01-4E43-BBD1-1EE0FA573907}" type="pres">
      <dgm:prSet presAssocID="{AE29A27B-A9F8-4498-87FE-04E90AC49512}" presName="background" presStyleLbl="node0" presStyleIdx="0" presStyleCnt="1"/>
      <dgm:spPr/>
    </dgm:pt>
    <dgm:pt modelId="{13126656-2AB5-415D-82E1-56ABDF20B27F}" type="pres">
      <dgm:prSet presAssocID="{AE29A27B-A9F8-4498-87FE-04E90AC49512}" presName="text" presStyleLbl="fgAcc0" presStyleIdx="0" presStyleCnt="1" custScaleX="142859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E0E6672E-FF49-4860-BD08-DEB6A6317869}" type="pres">
      <dgm:prSet presAssocID="{AE29A27B-A9F8-4498-87FE-04E90AC49512}" presName="hierChild2" presStyleCnt="0"/>
      <dgm:spPr/>
    </dgm:pt>
    <dgm:pt modelId="{75092860-D336-49AA-A818-9E0B3323DD69}" type="pres">
      <dgm:prSet presAssocID="{7F20B527-CEBE-4457-A88F-796744417075}" presName="Name10" presStyleLbl="parChTrans1D2" presStyleIdx="0" presStyleCnt="6"/>
      <dgm:spPr/>
      <dgm:t>
        <a:bodyPr/>
        <a:lstStyle/>
        <a:p>
          <a:endParaRPr lang="lv-LV"/>
        </a:p>
      </dgm:t>
    </dgm:pt>
    <dgm:pt modelId="{A04E4D4B-35BB-475C-A465-DCD0B89939E8}" type="pres">
      <dgm:prSet presAssocID="{CEEFB024-23FB-46D3-8C71-CAB7F54F2570}" presName="hierRoot2" presStyleCnt="0"/>
      <dgm:spPr/>
    </dgm:pt>
    <dgm:pt modelId="{3181B0AB-F241-4617-B63D-46DB11012C82}" type="pres">
      <dgm:prSet presAssocID="{CEEFB024-23FB-46D3-8C71-CAB7F54F2570}" presName="composite2" presStyleCnt="0"/>
      <dgm:spPr/>
    </dgm:pt>
    <dgm:pt modelId="{3AEDE2F8-1B2E-4DE4-B4CF-70C6F1FC571B}" type="pres">
      <dgm:prSet presAssocID="{CEEFB024-23FB-46D3-8C71-CAB7F54F2570}" presName="background2" presStyleLbl="asst1" presStyleIdx="0" presStyleCnt="6"/>
      <dgm:spPr/>
    </dgm:pt>
    <dgm:pt modelId="{FF80CEEE-CD42-44D5-9606-1C679DC6C3AC}" type="pres">
      <dgm:prSet presAssocID="{CEEFB024-23FB-46D3-8C71-CAB7F54F2570}" presName="text2" presStyleLbl="fgAcc2" presStyleIdx="0" presStyleCnt="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EDD8369B-85AA-40BA-8D72-2EFCCE478B6D}" type="pres">
      <dgm:prSet presAssocID="{CEEFB024-23FB-46D3-8C71-CAB7F54F2570}" presName="hierChild3" presStyleCnt="0"/>
      <dgm:spPr/>
    </dgm:pt>
    <dgm:pt modelId="{F6046D16-585C-43E9-989B-FE7ACDAB0C27}" type="pres">
      <dgm:prSet presAssocID="{22DCF142-BFCE-469D-B794-F0B1331F37C3}" presName="Name10" presStyleLbl="parChTrans1D2" presStyleIdx="1" presStyleCnt="6"/>
      <dgm:spPr/>
      <dgm:t>
        <a:bodyPr/>
        <a:lstStyle/>
        <a:p>
          <a:endParaRPr lang="lv-LV"/>
        </a:p>
      </dgm:t>
    </dgm:pt>
    <dgm:pt modelId="{EB0B150B-8F74-4863-B3ED-92800C1D86A2}" type="pres">
      <dgm:prSet presAssocID="{76D40949-B8F9-499E-BD0F-F216CF4FCFB8}" presName="hierRoot2" presStyleCnt="0"/>
      <dgm:spPr/>
    </dgm:pt>
    <dgm:pt modelId="{D7E12FFA-FCF3-4B46-ACF9-B2A4177F83F4}" type="pres">
      <dgm:prSet presAssocID="{76D40949-B8F9-499E-BD0F-F216CF4FCFB8}" presName="composite2" presStyleCnt="0"/>
      <dgm:spPr/>
    </dgm:pt>
    <dgm:pt modelId="{EF388BD5-C523-49A9-ABD4-0C50769125BF}" type="pres">
      <dgm:prSet presAssocID="{76D40949-B8F9-499E-BD0F-F216CF4FCFB8}" presName="background2" presStyleLbl="asst1" presStyleIdx="1" presStyleCnt="6"/>
      <dgm:spPr/>
    </dgm:pt>
    <dgm:pt modelId="{6F523CE6-A029-4931-AF09-3B0CE7AAC2AF}" type="pres">
      <dgm:prSet presAssocID="{76D40949-B8F9-499E-BD0F-F216CF4FCFB8}" presName="text2" presStyleLbl="fgAcc2" presStyleIdx="1" presStyleCnt="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7D5BE627-734A-43E4-815E-214DED68B780}" type="pres">
      <dgm:prSet presAssocID="{76D40949-B8F9-499E-BD0F-F216CF4FCFB8}" presName="hierChild3" presStyleCnt="0"/>
      <dgm:spPr/>
    </dgm:pt>
    <dgm:pt modelId="{6B385B29-1A30-4678-BCA9-3533D88D34CE}" type="pres">
      <dgm:prSet presAssocID="{0EFB153A-2E03-4754-9DFA-414A812CA462}" presName="Name10" presStyleLbl="parChTrans1D2" presStyleIdx="2" presStyleCnt="6"/>
      <dgm:spPr/>
      <dgm:t>
        <a:bodyPr/>
        <a:lstStyle/>
        <a:p>
          <a:endParaRPr lang="lv-LV"/>
        </a:p>
      </dgm:t>
    </dgm:pt>
    <dgm:pt modelId="{96AD8D4B-5DF7-4B8A-907D-51D738308F06}" type="pres">
      <dgm:prSet presAssocID="{FA41164F-3296-4573-9010-10C8A28130B9}" presName="hierRoot2" presStyleCnt="0"/>
      <dgm:spPr/>
    </dgm:pt>
    <dgm:pt modelId="{9FF9B164-E42B-443B-82DE-839C8DCDB6BC}" type="pres">
      <dgm:prSet presAssocID="{FA41164F-3296-4573-9010-10C8A28130B9}" presName="composite2" presStyleCnt="0"/>
      <dgm:spPr/>
    </dgm:pt>
    <dgm:pt modelId="{44C107A0-8604-4AE8-8D03-4F3C2D7E6627}" type="pres">
      <dgm:prSet presAssocID="{FA41164F-3296-4573-9010-10C8A28130B9}" presName="background2" presStyleLbl="asst1" presStyleIdx="2" presStyleCnt="6"/>
      <dgm:spPr/>
    </dgm:pt>
    <dgm:pt modelId="{74AFC4BB-0BF8-4006-AB5D-01D31442A9FB}" type="pres">
      <dgm:prSet presAssocID="{FA41164F-3296-4573-9010-10C8A28130B9}" presName="text2" presStyleLbl="fgAcc2" presStyleIdx="2" presStyleCnt="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373F5809-CCC2-48DE-841F-990F08156220}" type="pres">
      <dgm:prSet presAssocID="{FA41164F-3296-4573-9010-10C8A28130B9}" presName="hierChild3" presStyleCnt="0"/>
      <dgm:spPr/>
    </dgm:pt>
    <dgm:pt modelId="{7378596E-8171-45F3-9E42-B3A6E765ED5F}" type="pres">
      <dgm:prSet presAssocID="{B874F9E1-1AAC-4194-BEFB-BB43FF96C900}" presName="Name10" presStyleLbl="parChTrans1D2" presStyleIdx="3" presStyleCnt="6"/>
      <dgm:spPr/>
      <dgm:t>
        <a:bodyPr/>
        <a:lstStyle/>
        <a:p>
          <a:endParaRPr lang="lv-LV"/>
        </a:p>
      </dgm:t>
    </dgm:pt>
    <dgm:pt modelId="{9342FE42-AE4F-490E-AA24-4BE4546890CF}" type="pres">
      <dgm:prSet presAssocID="{8EC84DE0-0F35-4DA9-BC30-24EAE2E19B4A}" presName="hierRoot2" presStyleCnt="0"/>
      <dgm:spPr/>
    </dgm:pt>
    <dgm:pt modelId="{A2BBC9E7-E586-4AB4-A02A-6FEBB5B18D39}" type="pres">
      <dgm:prSet presAssocID="{8EC84DE0-0F35-4DA9-BC30-24EAE2E19B4A}" presName="composite2" presStyleCnt="0"/>
      <dgm:spPr/>
    </dgm:pt>
    <dgm:pt modelId="{DCA0BEC0-5373-41AB-9397-B7B1C811E1AD}" type="pres">
      <dgm:prSet presAssocID="{8EC84DE0-0F35-4DA9-BC30-24EAE2E19B4A}" presName="background2" presStyleLbl="asst1" presStyleIdx="3" presStyleCnt="6"/>
      <dgm:spPr/>
    </dgm:pt>
    <dgm:pt modelId="{B06910B2-29D0-4B11-9377-4FEB4BDBE586}" type="pres">
      <dgm:prSet presAssocID="{8EC84DE0-0F35-4DA9-BC30-24EAE2E19B4A}" presName="text2" presStyleLbl="fgAcc2" presStyleIdx="3" presStyleCnt="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7678392A-FFEF-410D-81CC-12E9A94328A2}" type="pres">
      <dgm:prSet presAssocID="{8EC84DE0-0F35-4DA9-BC30-24EAE2E19B4A}" presName="hierChild3" presStyleCnt="0"/>
      <dgm:spPr/>
    </dgm:pt>
    <dgm:pt modelId="{B1DFF0CF-34F2-4FB3-88D7-D446A8328E0A}" type="pres">
      <dgm:prSet presAssocID="{A01D2F8B-F057-4965-8313-8F3AC6346775}" presName="Name10" presStyleLbl="parChTrans1D2" presStyleIdx="4" presStyleCnt="6"/>
      <dgm:spPr/>
      <dgm:t>
        <a:bodyPr/>
        <a:lstStyle/>
        <a:p>
          <a:endParaRPr lang="lv-LV"/>
        </a:p>
      </dgm:t>
    </dgm:pt>
    <dgm:pt modelId="{7C2D636B-87A2-4D0D-8FCF-7DFE3564364F}" type="pres">
      <dgm:prSet presAssocID="{52AA20C6-9AA3-44DA-AAAE-6CE3E9D40B11}" presName="hierRoot2" presStyleCnt="0"/>
      <dgm:spPr/>
    </dgm:pt>
    <dgm:pt modelId="{21B55905-F69E-4202-91D1-17BC0847B690}" type="pres">
      <dgm:prSet presAssocID="{52AA20C6-9AA3-44DA-AAAE-6CE3E9D40B11}" presName="composite2" presStyleCnt="0"/>
      <dgm:spPr/>
    </dgm:pt>
    <dgm:pt modelId="{F5068826-E8A4-41DC-8E40-589A2DEA7432}" type="pres">
      <dgm:prSet presAssocID="{52AA20C6-9AA3-44DA-AAAE-6CE3E9D40B11}" presName="background2" presStyleLbl="asst1" presStyleIdx="4" presStyleCnt="6"/>
      <dgm:spPr/>
    </dgm:pt>
    <dgm:pt modelId="{25B3A6D8-3417-4EF1-A798-A75AE2CC45AA}" type="pres">
      <dgm:prSet presAssocID="{52AA20C6-9AA3-44DA-AAAE-6CE3E9D40B11}" presName="text2" presStyleLbl="fgAcc2" presStyleIdx="4" presStyleCnt="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DD31283A-E1C1-4F94-8470-20F5E7AB5FE7}" type="pres">
      <dgm:prSet presAssocID="{52AA20C6-9AA3-44DA-AAAE-6CE3E9D40B11}" presName="hierChild3" presStyleCnt="0"/>
      <dgm:spPr/>
    </dgm:pt>
    <dgm:pt modelId="{C7239B87-43FC-48A0-8B84-2E19FC522B3E}" type="pres">
      <dgm:prSet presAssocID="{DD432D0B-F41B-41D2-9383-DD6995230E42}" presName="Name10" presStyleLbl="parChTrans1D2" presStyleIdx="5" presStyleCnt="6"/>
      <dgm:spPr/>
      <dgm:t>
        <a:bodyPr/>
        <a:lstStyle/>
        <a:p>
          <a:endParaRPr lang="lv-LV"/>
        </a:p>
      </dgm:t>
    </dgm:pt>
    <dgm:pt modelId="{199C395B-8B9E-474C-A907-8D1A3BD405A9}" type="pres">
      <dgm:prSet presAssocID="{64EBAF28-1087-4A89-BC3F-28A2067AEEF6}" presName="hierRoot2" presStyleCnt="0"/>
      <dgm:spPr/>
    </dgm:pt>
    <dgm:pt modelId="{22DE540F-689D-4A09-A106-EB93B2201011}" type="pres">
      <dgm:prSet presAssocID="{64EBAF28-1087-4A89-BC3F-28A2067AEEF6}" presName="composite2" presStyleCnt="0"/>
      <dgm:spPr/>
    </dgm:pt>
    <dgm:pt modelId="{48AD1330-FE9D-4A7C-B592-ED5EA93E4DC3}" type="pres">
      <dgm:prSet presAssocID="{64EBAF28-1087-4A89-BC3F-28A2067AEEF6}" presName="background2" presStyleLbl="asst1" presStyleIdx="5" presStyleCnt="6"/>
      <dgm:spPr/>
    </dgm:pt>
    <dgm:pt modelId="{D1539500-6089-4622-A2D8-5D22E4524D20}" type="pres">
      <dgm:prSet presAssocID="{64EBAF28-1087-4A89-BC3F-28A2067AEEF6}" presName="text2" presStyleLbl="fgAcc2" presStyleIdx="5" presStyleCnt="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4E9E31D3-4856-4D88-92D9-BAB4FB1B86EF}" type="pres">
      <dgm:prSet presAssocID="{64EBAF28-1087-4A89-BC3F-28A2067AEEF6}" presName="hierChild3" presStyleCnt="0"/>
      <dgm:spPr/>
    </dgm:pt>
  </dgm:ptLst>
  <dgm:cxnLst>
    <dgm:cxn modelId="{2149EE3B-306A-476D-915E-6D4D34D56D1D}" type="presOf" srcId="{FA41164F-3296-4573-9010-10C8A28130B9}" destId="{74AFC4BB-0BF8-4006-AB5D-01D31442A9FB}" srcOrd="0" destOrd="0" presId="urn:microsoft.com/office/officeart/2005/8/layout/hierarchy1"/>
    <dgm:cxn modelId="{0149BA27-FEC4-4C58-8ACC-488F83428CB7}" srcId="{AE29A27B-A9F8-4498-87FE-04E90AC49512}" destId="{8EC84DE0-0F35-4DA9-BC30-24EAE2E19B4A}" srcOrd="3" destOrd="0" parTransId="{B874F9E1-1AAC-4194-BEFB-BB43FF96C900}" sibTransId="{2D966CEF-B4B3-41E6-81F6-24F8005C689D}"/>
    <dgm:cxn modelId="{45DA861B-5CC7-4B30-973A-4DD93189CB53}" type="presOf" srcId="{DD432D0B-F41B-41D2-9383-DD6995230E42}" destId="{C7239B87-43FC-48A0-8B84-2E19FC522B3E}" srcOrd="0" destOrd="0" presId="urn:microsoft.com/office/officeart/2005/8/layout/hierarchy1"/>
    <dgm:cxn modelId="{6E7A1C52-ED0A-4C7C-BF34-B92DDBE7CB30}" srcId="{AE29A27B-A9F8-4498-87FE-04E90AC49512}" destId="{CEEFB024-23FB-46D3-8C71-CAB7F54F2570}" srcOrd="0" destOrd="0" parTransId="{7F20B527-CEBE-4457-A88F-796744417075}" sibTransId="{6F0C1624-5826-4572-9DFB-45DEEBB07C3B}"/>
    <dgm:cxn modelId="{5982C458-FC8E-4B85-B795-0CECEE353DD3}" type="presOf" srcId="{64EBAF28-1087-4A89-BC3F-28A2067AEEF6}" destId="{D1539500-6089-4622-A2D8-5D22E4524D20}" srcOrd="0" destOrd="0" presId="urn:microsoft.com/office/officeart/2005/8/layout/hierarchy1"/>
    <dgm:cxn modelId="{42510041-2F07-41F2-A0B7-B45E7EBB39C5}" type="presOf" srcId="{7F20B527-CEBE-4457-A88F-796744417075}" destId="{75092860-D336-49AA-A818-9E0B3323DD69}" srcOrd="0" destOrd="0" presId="urn:microsoft.com/office/officeart/2005/8/layout/hierarchy1"/>
    <dgm:cxn modelId="{75D9F66E-6034-43B6-B2EB-9AEEC981A06F}" type="presOf" srcId="{76D40949-B8F9-499E-BD0F-F216CF4FCFB8}" destId="{6F523CE6-A029-4931-AF09-3B0CE7AAC2AF}" srcOrd="0" destOrd="0" presId="urn:microsoft.com/office/officeart/2005/8/layout/hierarchy1"/>
    <dgm:cxn modelId="{D40EBA3D-498B-41C8-91E2-5F9841F31A1C}" type="presOf" srcId="{22DCF142-BFCE-469D-B794-F0B1331F37C3}" destId="{F6046D16-585C-43E9-989B-FE7ACDAB0C27}" srcOrd="0" destOrd="0" presId="urn:microsoft.com/office/officeart/2005/8/layout/hierarchy1"/>
    <dgm:cxn modelId="{DC1EC73A-801F-409E-86AF-01742529E1E0}" srcId="{D78C0353-DA7F-4A0F-B628-9C8255217A90}" destId="{AE29A27B-A9F8-4498-87FE-04E90AC49512}" srcOrd="0" destOrd="0" parTransId="{72A5E6BA-701C-4C7F-B0EE-3AB4D3DEEA8E}" sibTransId="{1554C36E-E81B-467A-A4C1-5E5B9957FBFC}"/>
    <dgm:cxn modelId="{DD3842BB-576F-452A-8FC9-B0074F1DD0F6}" type="presOf" srcId="{D78C0353-DA7F-4A0F-B628-9C8255217A90}" destId="{F26C1CB6-ABAF-4591-B1CA-D250EECFD4C9}" srcOrd="0" destOrd="0" presId="urn:microsoft.com/office/officeart/2005/8/layout/hierarchy1"/>
    <dgm:cxn modelId="{6703C1F2-3139-4F6F-BA04-91F4F09742BC}" srcId="{AE29A27B-A9F8-4498-87FE-04E90AC49512}" destId="{64EBAF28-1087-4A89-BC3F-28A2067AEEF6}" srcOrd="5" destOrd="0" parTransId="{DD432D0B-F41B-41D2-9383-DD6995230E42}" sibTransId="{559D5841-8110-434F-B8C7-6ED7793F91DA}"/>
    <dgm:cxn modelId="{A31789B6-930C-46E5-ACC5-C6F6FAD529C2}" type="presOf" srcId="{B874F9E1-1AAC-4194-BEFB-BB43FF96C900}" destId="{7378596E-8171-45F3-9E42-B3A6E765ED5F}" srcOrd="0" destOrd="0" presId="urn:microsoft.com/office/officeart/2005/8/layout/hierarchy1"/>
    <dgm:cxn modelId="{79DB4F34-A6DE-4F44-877A-4F45B90CA3FF}" srcId="{AE29A27B-A9F8-4498-87FE-04E90AC49512}" destId="{FA41164F-3296-4573-9010-10C8A28130B9}" srcOrd="2" destOrd="0" parTransId="{0EFB153A-2E03-4754-9DFA-414A812CA462}" sibTransId="{66745F2E-3735-4B1C-B675-6C51F69D3376}"/>
    <dgm:cxn modelId="{8D7863F8-B3A2-4956-BCFE-AF3BFE070792}" type="presOf" srcId="{0EFB153A-2E03-4754-9DFA-414A812CA462}" destId="{6B385B29-1A30-4678-BCA9-3533D88D34CE}" srcOrd="0" destOrd="0" presId="urn:microsoft.com/office/officeart/2005/8/layout/hierarchy1"/>
    <dgm:cxn modelId="{491D0612-7271-4F1A-872B-80C3E3407B94}" type="presOf" srcId="{A01D2F8B-F057-4965-8313-8F3AC6346775}" destId="{B1DFF0CF-34F2-4FB3-88D7-D446A8328E0A}" srcOrd="0" destOrd="0" presId="urn:microsoft.com/office/officeart/2005/8/layout/hierarchy1"/>
    <dgm:cxn modelId="{C030C839-AFB4-460B-B48A-491170F0EB15}" srcId="{AE29A27B-A9F8-4498-87FE-04E90AC49512}" destId="{52AA20C6-9AA3-44DA-AAAE-6CE3E9D40B11}" srcOrd="4" destOrd="0" parTransId="{A01D2F8B-F057-4965-8313-8F3AC6346775}" sibTransId="{00ABAC4C-B8A6-4ADA-AB4B-04CA60C6EBD3}"/>
    <dgm:cxn modelId="{1D9E5237-0156-4D1B-914B-5CEBCAFD9B27}" type="presOf" srcId="{8EC84DE0-0F35-4DA9-BC30-24EAE2E19B4A}" destId="{B06910B2-29D0-4B11-9377-4FEB4BDBE586}" srcOrd="0" destOrd="0" presId="urn:microsoft.com/office/officeart/2005/8/layout/hierarchy1"/>
    <dgm:cxn modelId="{8591A098-A1FE-41E9-8E79-F676C761583D}" type="presOf" srcId="{AE29A27B-A9F8-4498-87FE-04E90AC49512}" destId="{13126656-2AB5-415D-82E1-56ABDF20B27F}" srcOrd="0" destOrd="0" presId="urn:microsoft.com/office/officeart/2005/8/layout/hierarchy1"/>
    <dgm:cxn modelId="{79948E7B-EF9C-4776-801E-BC766DFB29C1}" srcId="{AE29A27B-A9F8-4498-87FE-04E90AC49512}" destId="{76D40949-B8F9-499E-BD0F-F216CF4FCFB8}" srcOrd="1" destOrd="0" parTransId="{22DCF142-BFCE-469D-B794-F0B1331F37C3}" sibTransId="{52E5D65A-6D25-49E9-8B4C-7CD3863CBE68}"/>
    <dgm:cxn modelId="{133CCC5D-3763-491F-AC79-F4117BF01833}" type="presOf" srcId="{52AA20C6-9AA3-44DA-AAAE-6CE3E9D40B11}" destId="{25B3A6D8-3417-4EF1-A798-A75AE2CC45AA}" srcOrd="0" destOrd="0" presId="urn:microsoft.com/office/officeart/2005/8/layout/hierarchy1"/>
    <dgm:cxn modelId="{634C128E-939D-4798-8047-C1E4F59816DD}" type="presOf" srcId="{CEEFB024-23FB-46D3-8C71-CAB7F54F2570}" destId="{FF80CEEE-CD42-44D5-9606-1C679DC6C3AC}" srcOrd="0" destOrd="0" presId="urn:microsoft.com/office/officeart/2005/8/layout/hierarchy1"/>
    <dgm:cxn modelId="{F31B2B0F-2F40-4400-8C8C-48325B96CF61}" type="presParOf" srcId="{F26C1CB6-ABAF-4591-B1CA-D250EECFD4C9}" destId="{E42F70C8-FF7E-40FB-97BF-883708B6A776}" srcOrd="0" destOrd="0" presId="urn:microsoft.com/office/officeart/2005/8/layout/hierarchy1"/>
    <dgm:cxn modelId="{52A40AF4-9EEF-4681-A824-5AFF014A19D0}" type="presParOf" srcId="{E42F70C8-FF7E-40FB-97BF-883708B6A776}" destId="{10738932-CAA2-437B-9309-BA5E2EF34E68}" srcOrd="0" destOrd="0" presId="urn:microsoft.com/office/officeart/2005/8/layout/hierarchy1"/>
    <dgm:cxn modelId="{557258AA-5745-4A82-B028-07E0A9AA6D74}" type="presParOf" srcId="{10738932-CAA2-437B-9309-BA5E2EF34E68}" destId="{5E608A73-DD01-4E43-BBD1-1EE0FA573907}" srcOrd="0" destOrd="0" presId="urn:microsoft.com/office/officeart/2005/8/layout/hierarchy1"/>
    <dgm:cxn modelId="{5E5BEE67-A4C0-4E53-9417-C108DC485C99}" type="presParOf" srcId="{10738932-CAA2-437B-9309-BA5E2EF34E68}" destId="{13126656-2AB5-415D-82E1-56ABDF20B27F}" srcOrd="1" destOrd="0" presId="urn:microsoft.com/office/officeart/2005/8/layout/hierarchy1"/>
    <dgm:cxn modelId="{2FBF6D70-6828-443D-918E-E1F42AB3B4B9}" type="presParOf" srcId="{E42F70C8-FF7E-40FB-97BF-883708B6A776}" destId="{E0E6672E-FF49-4860-BD08-DEB6A6317869}" srcOrd="1" destOrd="0" presId="urn:microsoft.com/office/officeart/2005/8/layout/hierarchy1"/>
    <dgm:cxn modelId="{ABFBC12F-66B6-4D05-9CC2-612113779D38}" type="presParOf" srcId="{E0E6672E-FF49-4860-BD08-DEB6A6317869}" destId="{75092860-D336-49AA-A818-9E0B3323DD69}" srcOrd="0" destOrd="0" presId="urn:microsoft.com/office/officeart/2005/8/layout/hierarchy1"/>
    <dgm:cxn modelId="{DBBE1131-7E7D-4E0A-A227-709557928AA5}" type="presParOf" srcId="{E0E6672E-FF49-4860-BD08-DEB6A6317869}" destId="{A04E4D4B-35BB-475C-A465-DCD0B89939E8}" srcOrd="1" destOrd="0" presId="urn:microsoft.com/office/officeart/2005/8/layout/hierarchy1"/>
    <dgm:cxn modelId="{1B9E307A-DF99-47A9-A54D-988D4E7C4650}" type="presParOf" srcId="{A04E4D4B-35BB-475C-A465-DCD0B89939E8}" destId="{3181B0AB-F241-4617-B63D-46DB11012C82}" srcOrd="0" destOrd="0" presId="urn:microsoft.com/office/officeart/2005/8/layout/hierarchy1"/>
    <dgm:cxn modelId="{C8B81E16-5F94-4FF8-8265-E82C55083972}" type="presParOf" srcId="{3181B0AB-F241-4617-B63D-46DB11012C82}" destId="{3AEDE2F8-1B2E-4DE4-B4CF-70C6F1FC571B}" srcOrd="0" destOrd="0" presId="urn:microsoft.com/office/officeart/2005/8/layout/hierarchy1"/>
    <dgm:cxn modelId="{DB7B622B-3901-4B5B-95CD-A9E3BA27F0F1}" type="presParOf" srcId="{3181B0AB-F241-4617-B63D-46DB11012C82}" destId="{FF80CEEE-CD42-44D5-9606-1C679DC6C3AC}" srcOrd="1" destOrd="0" presId="urn:microsoft.com/office/officeart/2005/8/layout/hierarchy1"/>
    <dgm:cxn modelId="{6B64A5FE-A620-46C8-8B6C-24F6FBA60346}" type="presParOf" srcId="{A04E4D4B-35BB-475C-A465-DCD0B89939E8}" destId="{EDD8369B-85AA-40BA-8D72-2EFCCE478B6D}" srcOrd="1" destOrd="0" presId="urn:microsoft.com/office/officeart/2005/8/layout/hierarchy1"/>
    <dgm:cxn modelId="{04CE0FF0-F269-470A-B04A-30EBF2571625}" type="presParOf" srcId="{E0E6672E-FF49-4860-BD08-DEB6A6317869}" destId="{F6046D16-585C-43E9-989B-FE7ACDAB0C27}" srcOrd="2" destOrd="0" presId="urn:microsoft.com/office/officeart/2005/8/layout/hierarchy1"/>
    <dgm:cxn modelId="{98823DCB-7291-438A-8B50-9DB2F7227DBC}" type="presParOf" srcId="{E0E6672E-FF49-4860-BD08-DEB6A6317869}" destId="{EB0B150B-8F74-4863-B3ED-92800C1D86A2}" srcOrd="3" destOrd="0" presId="urn:microsoft.com/office/officeart/2005/8/layout/hierarchy1"/>
    <dgm:cxn modelId="{C2C1EF32-53A8-482E-BC3D-2A492F0B970B}" type="presParOf" srcId="{EB0B150B-8F74-4863-B3ED-92800C1D86A2}" destId="{D7E12FFA-FCF3-4B46-ACF9-B2A4177F83F4}" srcOrd="0" destOrd="0" presId="urn:microsoft.com/office/officeart/2005/8/layout/hierarchy1"/>
    <dgm:cxn modelId="{0575FD22-5D70-42BA-8665-6E537A14DE02}" type="presParOf" srcId="{D7E12FFA-FCF3-4B46-ACF9-B2A4177F83F4}" destId="{EF388BD5-C523-49A9-ABD4-0C50769125BF}" srcOrd="0" destOrd="0" presId="urn:microsoft.com/office/officeart/2005/8/layout/hierarchy1"/>
    <dgm:cxn modelId="{8EE1875C-1A9C-427F-A235-551359DEFD2C}" type="presParOf" srcId="{D7E12FFA-FCF3-4B46-ACF9-B2A4177F83F4}" destId="{6F523CE6-A029-4931-AF09-3B0CE7AAC2AF}" srcOrd="1" destOrd="0" presId="urn:microsoft.com/office/officeart/2005/8/layout/hierarchy1"/>
    <dgm:cxn modelId="{4332B3F4-1E7E-4027-B6BD-447F2A780678}" type="presParOf" srcId="{EB0B150B-8F74-4863-B3ED-92800C1D86A2}" destId="{7D5BE627-734A-43E4-815E-214DED68B780}" srcOrd="1" destOrd="0" presId="urn:microsoft.com/office/officeart/2005/8/layout/hierarchy1"/>
    <dgm:cxn modelId="{69836F03-F2A6-4B86-BC73-FEA5BFA1241B}" type="presParOf" srcId="{E0E6672E-FF49-4860-BD08-DEB6A6317869}" destId="{6B385B29-1A30-4678-BCA9-3533D88D34CE}" srcOrd="4" destOrd="0" presId="urn:microsoft.com/office/officeart/2005/8/layout/hierarchy1"/>
    <dgm:cxn modelId="{26BCB897-7F53-4F8F-A6F9-9186B27AD7C4}" type="presParOf" srcId="{E0E6672E-FF49-4860-BD08-DEB6A6317869}" destId="{96AD8D4B-5DF7-4B8A-907D-51D738308F06}" srcOrd="5" destOrd="0" presId="urn:microsoft.com/office/officeart/2005/8/layout/hierarchy1"/>
    <dgm:cxn modelId="{3ED750C9-931D-421A-B52F-B78A4B5FE348}" type="presParOf" srcId="{96AD8D4B-5DF7-4B8A-907D-51D738308F06}" destId="{9FF9B164-E42B-443B-82DE-839C8DCDB6BC}" srcOrd="0" destOrd="0" presId="urn:microsoft.com/office/officeart/2005/8/layout/hierarchy1"/>
    <dgm:cxn modelId="{8B4002F8-5E30-4D31-9296-FB1328BB4979}" type="presParOf" srcId="{9FF9B164-E42B-443B-82DE-839C8DCDB6BC}" destId="{44C107A0-8604-4AE8-8D03-4F3C2D7E6627}" srcOrd="0" destOrd="0" presId="urn:microsoft.com/office/officeart/2005/8/layout/hierarchy1"/>
    <dgm:cxn modelId="{51DE71F7-DC65-4D3F-8A0E-0812D779FCAE}" type="presParOf" srcId="{9FF9B164-E42B-443B-82DE-839C8DCDB6BC}" destId="{74AFC4BB-0BF8-4006-AB5D-01D31442A9FB}" srcOrd="1" destOrd="0" presId="urn:microsoft.com/office/officeart/2005/8/layout/hierarchy1"/>
    <dgm:cxn modelId="{6C41FEA7-D7F3-4FEC-95D4-B10B61FFA852}" type="presParOf" srcId="{96AD8D4B-5DF7-4B8A-907D-51D738308F06}" destId="{373F5809-CCC2-48DE-841F-990F08156220}" srcOrd="1" destOrd="0" presId="urn:microsoft.com/office/officeart/2005/8/layout/hierarchy1"/>
    <dgm:cxn modelId="{18635EEB-2397-4791-8ED9-978F6DEC2D35}" type="presParOf" srcId="{E0E6672E-FF49-4860-BD08-DEB6A6317869}" destId="{7378596E-8171-45F3-9E42-B3A6E765ED5F}" srcOrd="6" destOrd="0" presId="urn:microsoft.com/office/officeart/2005/8/layout/hierarchy1"/>
    <dgm:cxn modelId="{62657BEE-209A-4FE8-9FAD-4077FEC6CF8A}" type="presParOf" srcId="{E0E6672E-FF49-4860-BD08-DEB6A6317869}" destId="{9342FE42-AE4F-490E-AA24-4BE4546890CF}" srcOrd="7" destOrd="0" presId="urn:microsoft.com/office/officeart/2005/8/layout/hierarchy1"/>
    <dgm:cxn modelId="{CC3FE1C7-4053-42E9-963D-631ED7B42F45}" type="presParOf" srcId="{9342FE42-AE4F-490E-AA24-4BE4546890CF}" destId="{A2BBC9E7-E586-4AB4-A02A-6FEBB5B18D39}" srcOrd="0" destOrd="0" presId="urn:microsoft.com/office/officeart/2005/8/layout/hierarchy1"/>
    <dgm:cxn modelId="{8DA144C4-A87B-49EA-8A49-430C49530FEE}" type="presParOf" srcId="{A2BBC9E7-E586-4AB4-A02A-6FEBB5B18D39}" destId="{DCA0BEC0-5373-41AB-9397-B7B1C811E1AD}" srcOrd="0" destOrd="0" presId="urn:microsoft.com/office/officeart/2005/8/layout/hierarchy1"/>
    <dgm:cxn modelId="{9134F7BA-5E22-45EF-B663-3407AB2125A2}" type="presParOf" srcId="{A2BBC9E7-E586-4AB4-A02A-6FEBB5B18D39}" destId="{B06910B2-29D0-4B11-9377-4FEB4BDBE586}" srcOrd="1" destOrd="0" presId="urn:microsoft.com/office/officeart/2005/8/layout/hierarchy1"/>
    <dgm:cxn modelId="{FD7FB0E3-EEA8-4715-A620-8C48E8099481}" type="presParOf" srcId="{9342FE42-AE4F-490E-AA24-4BE4546890CF}" destId="{7678392A-FFEF-410D-81CC-12E9A94328A2}" srcOrd="1" destOrd="0" presId="urn:microsoft.com/office/officeart/2005/8/layout/hierarchy1"/>
    <dgm:cxn modelId="{AFC4CC35-DD05-4ECF-ABD1-49E9971077AC}" type="presParOf" srcId="{E0E6672E-FF49-4860-BD08-DEB6A6317869}" destId="{B1DFF0CF-34F2-4FB3-88D7-D446A8328E0A}" srcOrd="8" destOrd="0" presId="urn:microsoft.com/office/officeart/2005/8/layout/hierarchy1"/>
    <dgm:cxn modelId="{3D3E419D-2B68-4813-9D02-B2196F8BB127}" type="presParOf" srcId="{E0E6672E-FF49-4860-BD08-DEB6A6317869}" destId="{7C2D636B-87A2-4D0D-8FCF-7DFE3564364F}" srcOrd="9" destOrd="0" presId="urn:microsoft.com/office/officeart/2005/8/layout/hierarchy1"/>
    <dgm:cxn modelId="{11229EF2-E259-4671-BA21-62CB8F4EB4E8}" type="presParOf" srcId="{7C2D636B-87A2-4D0D-8FCF-7DFE3564364F}" destId="{21B55905-F69E-4202-91D1-17BC0847B690}" srcOrd="0" destOrd="0" presId="urn:microsoft.com/office/officeart/2005/8/layout/hierarchy1"/>
    <dgm:cxn modelId="{942CBAEB-6B2A-45A6-873D-80C764C4A5E8}" type="presParOf" srcId="{21B55905-F69E-4202-91D1-17BC0847B690}" destId="{F5068826-E8A4-41DC-8E40-589A2DEA7432}" srcOrd="0" destOrd="0" presId="urn:microsoft.com/office/officeart/2005/8/layout/hierarchy1"/>
    <dgm:cxn modelId="{3B56150F-DFBE-407F-B0A0-096A3B01035A}" type="presParOf" srcId="{21B55905-F69E-4202-91D1-17BC0847B690}" destId="{25B3A6D8-3417-4EF1-A798-A75AE2CC45AA}" srcOrd="1" destOrd="0" presId="urn:microsoft.com/office/officeart/2005/8/layout/hierarchy1"/>
    <dgm:cxn modelId="{6946CB6C-D17C-4518-8BDD-E76117921CDC}" type="presParOf" srcId="{7C2D636B-87A2-4D0D-8FCF-7DFE3564364F}" destId="{DD31283A-E1C1-4F94-8470-20F5E7AB5FE7}" srcOrd="1" destOrd="0" presId="urn:microsoft.com/office/officeart/2005/8/layout/hierarchy1"/>
    <dgm:cxn modelId="{39DBDE7B-3304-4EF0-9DE2-62B8ECF6D224}" type="presParOf" srcId="{E0E6672E-FF49-4860-BD08-DEB6A6317869}" destId="{C7239B87-43FC-48A0-8B84-2E19FC522B3E}" srcOrd="10" destOrd="0" presId="urn:microsoft.com/office/officeart/2005/8/layout/hierarchy1"/>
    <dgm:cxn modelId="{56CE48C0-6806-40CF-9438-086E3269CCCC}" type="presParOf" srcId="{E0E6672E-FF49-4860-BD08-DEB6A6317869}" destId="{199C395B-8B9E-474C-A907-8D1A3BD405A9}" srcOrd="11" destOrd="0" presId="urn:microsoft.com/office/officeart/2005/8/layout/hierarchy1"/>
    <dgm:cxn modelId="{E15591A0-91FE-4984-A8FE-9E8046943AD0}" type="presParOf" srcId="{199C395B-8B9E-474C-A907-8D1A3BD405A9}" destId="{22DE540F-689D-4A09-A106-EB93B2201011}" srcOrd="0" destOrd="0" presId="urn:microsoft.com/office/officeart/2005/8/layout/hierarchy1"/>
    <dgm:cxn modelId="{682998EC-5A0B-4A77-9548-8CF31E2BEC65}" type="presParOf" srcId="{22DE540F-689D-4A09-A106-EB93B2201011}" destId="{48AD1330-FE9D-4A7C-B592-ED5EA93E4DC3}" srcOrd="0" destOrd="0" presId="urn:microsoft.com/office/officeart/2005/8/layout/hierarchy1"/>
    <dgm:cxn modelId="{89BF944B-B2FB-41AB-9493-951D0481F0F5}" type="presParOf" srcId="{22DE540F-689D-4A09-A106-EB93B2201011}" destId="{D1539500-6089-4622-A2D8-5D22E4524D20}" srcOrd="1" destOrd="0" presId="urn:microsoft.com/office/officeart/2005/8/layout/hierarchy1"/>
    <dgm:cxn modelId="{18208B47-16CD-4D74-8ED8-937CE3B4908F}" type="presParOf" srcId="{199C395B-8B9E-474C-A907-8D1A3BD405A9}" destId="{4E9E31D3-4856-4D88-92D9-BAB4FB1B86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39B87-43FC-48A0-8B84-2E19FC522B3E}">
      <dsp:nvSpPr>
        <dsp:cNvPr id="0" name=""/>
        <dsp:cNvSpPr/>
      </dsp:nvSpPr>
      <dsp:spPr>
        <a:xfrm>
          <a:off x="5675828" y="2624858"/>
          <a:ext cx="4876455" cy="464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04"/>
              </a:lnTo>
              <a:lnTo>
                <a:pt x="4876455" y="316304"/>
              </a:lnTo>
              <a:lnTo>
                <a:pt x="4876455" y="46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FF0CF-34F2-4FB3-88D7-D446A8328E0A}">
      <dsp:nvSpPr>
        <dsp:cNvPr id="0" name=""/>
        <dsp:cNvSpPr/>
      </dsp:nvSpPr>
      <dsp:spPr>
        <a:xfrm>
          <a:off x="5675828" y="2624858"/>
          <a:ext cx="2925873" cy="464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04"/>
              </a:lnTo>
              <a:lnTo>
                <a:pt x="2925873" y="316304"/>
              </a:lnTo>
              <a:lnTo>
                <a:pt x="2925873" y="46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8596E-8171-45F3-9E42-B3A6E765ED5F}">
      <dsp:nvSpPr>
        <dsp:cNvPr id="0" name=""/>
        <dsp:cNvSpPr/>
      </dsp:nvSpPr>
      <dsp:spPr>
        <a:xfrm>
          <a:off x="5675828" y="2624858"/>
          <a:ext cx="975291" cy="464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04"/>
              </a:lnTo>
              <a:lnTo>
                <a:pt x="975291" y="316304"/>
              </a:lnTo>
              <a:lnTo>
                <a:pt x="975291" y="46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385B29-1A30-4678-BCA9-3533D88D34CE}">
      <dsp:nvSpPr>
        <dsp:cNvPr id="0" name=""/>
        <dsp:cNvSpPr/>
      </dsp:nvSpPr>
      <dsp:spPr>
        <a:xfrm>
          <a:off x="4700537" y="2624858"/>
          <a:ext cx="975291" cy="464149"/>
        </a:xfrm>
        <a:custGeom>
          <a:avLst/>
          <a:gdLst/>
          <a:ahLst/>
          <a:cxnLst/>
          <a:rect l="0" t="0" r="0" b="0"/>
          <a:pathLst>
            <a:path>
              <a:moveTo>
                <a:pt x="975291" y="0"/>
              </a:moveTo>
              <a:lnTo>
                <a:pt x="975291" y="316304"/>
              </a:lnTo>
              <a:lnTo>
                <a:pt x="0" y="316304"/>
              </a:lnTo>
              <a:lnTo>
                <a:pt x="0" y="46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46D16-585C-43E9-989B-FE7ACDAB0C27}">
      <dsp:nvSpPr>
        <dsp:cNvPr id="0" name=""/>
        <dsp:cNvSpPr/>
      </dsp:nvSpPr>
      <dsp:spPr>
        <a:xfrm>
          <a:off x="2749954" y="2624858"/>
          <a:ext cx="2925873" cy="464149"/>
        </a:xfrm>
        <a:custGeom>
          <a:avLst/>
          <a:gdLst/>
          <a:ahLst/>
          <a:cxnLst/>
          <a:rect l="0" t="0" r="0" b="0"/>
          <a:pathLst>
            <a:path>
              <a:moveTo>
                <a:pt x="2925873" y="0"/>
              </a:moveTo>
              <a:lnTo>
                <a:pt x="2925873" y="316304"/>
              </a:lnTo>
              <a:lnTo>
                <a:pt x="0" y="316304"/>
              </a:lnTo>
              <a:lnTo>
                <a:pt x="0" y="46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092860-D336-49AA-A818-9E0B3323DD69}">
      <dsp:nvSpPr>
        <dsp:cNvPr id="0" name=""/>
        <dsp:cNvSpPr/>
      </dsp:nvSpPr>
      <dsp:spPr>
        <a:xfrm>
          <a:off x="799372" y="2624858"/>
          <a:ext cx="4876455" cy="464149"/>
        </a:xfrm>
        <a:custGeom>
          <a:avLst/>
          <a:gdLst/>
          <a:ahLst/>
          <a:cxnLst/>
          <a:rect l="0" t="0" r="0" b="0"/>
          <a:pathLst>
            <a:path>
              <a:moveTo>
                <a:pt x="4876455" y="0"/>
              </a:moveTo>
              <a:lnTo>
                <a:pt x="4876455" y="316304"/>
              </a:lnTo>
              <a:lnTo>
                <a:pt x="0" y="316304"/>
              </a:lnTo>
              <a:lnTo>
                <a:pt x="0" y="46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08A73-DD01-4E43-BBD1-1EE0FA573907}">
      <dsp:nvSpPr>
        <dsp:cNvPr id="0" name=""/>
        <dsp:cNvSpPr/>
      </dsp:nvSpPr>
      <dsp:spPr>
        <a:xfrm>
          <a:off x="4535862" y="1611442"/>
          <a:ext cx="2279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26656-2AB5-415D-82E1-56ABDF20B27F}">
      <dsp:nvSpPr>
        <dsp:cNvPr id="0" name=""/>
        <dsp:cNvSpPr/>
      </dsp:nvSpPr>
      <dsp:spPr>
        <a:xfrm>
          <a:off x="4713188" y="1779902"/>
          <a:ext cx="2279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cap="all" baseline="0" dirty="0">
              <a:latin typeface="Aptos Narrow" panose="020B0004020202020204" pitchFamily="34" charset="0"/>
            </a:rPr>
            <a:t>Būvniecības veidi</a:t>
          </a:r>
        </a:p>
      </dsp:txBody>
      <dsp:txXfrm>
        <a:off x="4742870" y="1809584"/>
        <a:ext cx="2220566" cy="954052"/>
      </dsp:txXfrm>
    </dsp:sp>
    <dsp:sp modelId="{3AEDE2F8-1B2E-4DE4-B4CF-70C6F1FC571B}">
      <dsp:nvSpPr>
        <dsp:cNvPr id="0" name=""/>
        <dsp:cNvSpPr/>
      </dsp:nvSpPr>
      <dsp:spPr>
        <a:xfrm>
          <a:off x="1407" y="3089008"/>
          <a:ext cx="1595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0CEEE-CD42-44D5-9606-1C679DC6C3AC}">
      <dsp:nvSpPr>
        <dsp:cNvPr id="0" name=""/>
        <dsp:cNvSpPr/>
      </dsp:nvSpPr>
      <dsp:spPr>
        <a:xfrm>
          <a:off x="178732" y="3257468"/>
          <a:ext cx="1595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Aptos Narrow" panose="020B0004020202020204" pitchFamily="34" charset="0"/>
            </a:rPr>
            <a:t>Jauna būvniecība</a:t>
          </a:r>
        </a:p>
      </dsp:txBody>
      <dsp:txXfrm>
        <a:off x="208414" y="3287150"/>
        <a:ext cx="1536566" cy="954052"/>
      </dsp:txXfrm>
    </dsp:sp>
    <dsp:sp modelId="{EF388BD5-C523-49A9-ABD4-0C50769125BF}">
      <dsp:nvSpPr>
        <dsp:cNvPr id="0" name=""/>
        <dsp:cNvSpPr/>
      </dsp:nvSpPr>
      <dsp:spPr>
        <a:xfrm>
          <a:off x="1951989" y="3089008"/>
          <a:ext cx="1595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23CE6-A029-4931-AF09-3B0CE7AAC2AF}">
      <dsp:nvSpPr>
        <dsp:cNvPr id="0" name=""/>
        <dsp:cNvSpPr/>
      </dsp:nvSpPr>
      <dsp:spPr>
        <a:xfrm>
          <a:off x="2129315" y="3257468"/>
          <a:ext cx="1595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Aptos Narrow" panose="020B0004020202020204" pitchFamily="34" charset="0"/>
            </a:rPr>
            <a:t>Pārbūve</a:t>
          </a:r>
          <a:r>
            <a:rPr lang="lv-LV" sz="2000" kern="1200" baseline="30000" dirty="0">
              <a:latin typeface="Aptos Narrow" panose="020B0004020202020204" pitchFamily="34" charset="0"/>
            </a:rPr>
            <a:t>1</a:t>
          </a:r>
        </a:p>
      </dsp:txBody>
      <dsp:txXfrm>
        <a:off x="2158997" y="3287150"/>
        <a:ext cx="1536566" cy="954052"/>
      </dsp:txXfrm>
    </dsp:sp>
    <dsp:sp modelId="{44C107A0-8604-4AE8-8D03-4F3C2D7E6627}">
      <dsp:nvSpPr>
        <dsp:cNvPr id="0" name=""/>
        <dsp:cNvSpPr/>
      </dsp:nvSpPr>
      <dsp:spPr>
        <a:xfrm>
          <a:off x="3902571" y="3089008"/>
          <a:ext cx="1595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FC4BB-0BF8-4006-AB5D-01D31442A9FB}">
      <dsp:nvSpPr>
        <dsp:cNvPr id="0" name=""/>
        <dsp:cNvSpPr/>
      </dsp:nvSpPr>
      <dsp:spPr>
        <a:xfrm>
          <a:off x="4079897" y="3257468"/>
          <a:ext cx="1595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Aptos Narrow" panose="020B0004020202020204" pitchFamily="34" charset="0"/>
            </a:rPr>
            <a:t>Atjaunošana</a:t>
          </a:r>
          <a:r>
            <a:rPr lang="lv-LV" sz="2000" kern="1200" baseline="30000" dirty="0">
              <a:latin typeface="Aptos Narrow" panose="020B0004020202020204" pitchFamily="34" charset="0"/>
            </a:rPr>
            <a:t>1</a:t>
          </a:r>
        </a:p>
      </dsp:txBody>
      <dsp:txXfrm>
        <a:off x="4109579" y="3287150"/>
        <a:ext cx="1536566" cy="954052"/>
      </dsp:txXfrm>
    </dsp:sp>
    <dsp:sp modelId="{DCA0BEC0-5373-41AB-9397-B7B1C811E1AD}">
      <dsp:nvSpPr>
        <dsp:cNvPr id="0" name=""/>
        <dsp:cNvSpPr/>
      </dsp:nvSpPr>
      <dsp:spPr>
        <a:xfrm>
          <a:off x="5853153" y="3089008"/>
          <a:ext cx="1595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910B2-29D0-4B11-9377-4FEB4BDBE586}">
      <dsp:nvSpPr>
        <dsp:cNvPr id="0" name=""/>
        <dsp:cNvSpPr/>
      </dsp:nvSpPr>
      <dsp:spPr>
        <a:xfrm>
          <a:off x="6030479" y="3257468"/>
          <a:ext cx="1595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Aptos Narrow" panose="020B0004020202020204" pitchFamily="34" charset="0"/>
            </a:rPr>
            <a:t>Vienkāršotā pārbūve</a:t>
          </a:r>
          <a:r>
            <a:rPr lang="lv-LV" sz="2000" kern="1200" baseline="30000" dirty="0">
              <a:latin typeface="Aptos Narrow" panose="020B0004020202020204" pitchFamily="34" charset="0"/>
            </a:rPr>
            <a:t>2</a:t>
          </a:r>
        </a:p>
      </dsp:txBody>
      <dsp:txXfrm>
        <a:off x="6060161" y="3287150"/>
        <a:ext cx="1536566" cy="954052"/>
      </dsp:txXfrm>
    </dsp:sp>
    <dsp:sp modelId="{F5068826-E8A4-41DC-8E40-589A2DEA7432}">
      <dsp:nvSpPr>
        <dsp:cNvPr id="0" name=""/>
        <dsp:cNvSpPr/>
      </dsp:nvSpPr>
      <dsp:spPr>
        <a:xfrm>
          <a:off x="7803735" y="3089008"/>
          <a:ext cx="1595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3A6D8-3417-4EF1-A798-A75AE2CC45AA}">
      <dsp:nvSpPr>
        <dsp:cNvPr id="0" name=""/>
        <dsp:cNvSpPr/>
      </dsp:nvSpPr>
      <dsp:spPr>
        <a:xfrm>
          <a:off x="7981061" y="3257468"/>
          <a:ext cx="1595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Aptos Narrow" panose="020B0004020202020204" pitchFamily="34" charset="0"/>
            </a:rPr>
            <a:t>Vienkāršotā atjaunošana</a:t>
          </a:r>
          <a:r>
            <a:rPr lang="lv-LV" sz="2000" kern="1200" baseline="30000" dirty="0">
              <a:latin typeface="Aptos Narrow" panose="020B0004020202020204" pitchFamily="34" charset="0"/>
            </a:rPr>
            <a:t>2</a:t>
          </a:r>
        </a:p>
      </dsp:txBody>
      <dsp:txXfrm>
        <a:off x="8010743" y="3287150"/>
        <a:ext cx="1536566" cy="954052"/>
      </dsp:txXfrm>
    </dsp:sp>
    <dsp:sp modelId="{48AD1330-FE9D-4A7C-B592-ED5EA93E4DC3}">
      <dsp:nvSpPr>
        <dsp:cNvPr id="0" name=""/>
        <dsp:cNvSpPr/>
      </dsp:nvSpPr>
      <dsp:spPr>
        <a:xfrm>
          <a:off x="9754318" y="3089008"/>
          <a:ext cx="1595930" cy="1013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39500-6089-4622-A2D8-5D22E4524D20}">
      <dsp:nvSpPr>
        <dsp:cNvPr id="0" name=""/>
        <dsp:cNvSpPr/>
      </dsp:nvSpPr>
      <dsp:spPr>
        <a:xfrm>
          <a:off x="9931643" y="3257468"/>
          <a:ext cx="1595930" cy="101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Aptos Narrow" panose="020B0004020202020204" pitchFamily="34" charset="0"/>
            </a:rPr>
            <a:t>u.c.</a:t>
          </a:r>
        </a:p>
      </dsp:txBody>
      <dsp:txXfrm>
        <a:off x="9961325" y="3287150"/>
        <a:ext cx="1536566" cy="954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4B271F-F3EE-53D8-A707-2B5271521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1947FE9-F0A6-8B81-0335-3443E1CB4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FCFCA2-1602-67B5-B98F-0F59DBB52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0C237F-653A-0AC7-8006-6118A991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6108A1-8A8B-0C20-AB46-997DD9C6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06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6DF528-0441-40ED-3EAA-1C36773E1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6A5ED9A-D65B-5700-8C1F-56894D970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9B2CE9-F12E-A3D7-83D1-DE79DCF1D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2B9D38-CA48-AEEC-5CEE-AD2566A30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72CFD5-A348-F8D7-0DF8-293C1667A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333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542A4F4-1144-17A6-FCFD-FB69D055F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8389D32-C207-859D-8BD9-4F94900BA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A8F06F-14DC-0FA0-45F6-2377CE420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56D934-8E60-3C2C-1228-2FD8D7031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412B4B-E29F-AEF1-1DB1-E1E71720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51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662D2F-1D28-A6A5-A6AB-FA2208B8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F51B0D-05F3-3BD9-6561-FCEADF7AC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94BEA3-0343-519D-D747-F02F738A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7123B2-7F4D-A759-EC55-6A7923D04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8B7555-FDE4-7F40-1F96-62864B657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480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17AFA3-D307-19FB-8CFD-988E9D138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ABEC135-9CEF-1FF4-A8A9-007A82F4C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4F0437-3FD1-6DE0-7FD1-E44A2483C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A7BE28-F8EC-CE40-1903-135EE5BE8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5B906A-8030-A555-CAE4-A7580D8AD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575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E892C0-0154-4349-A87F-6543963A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CFD807-08AB-0BC1-7669-5A2DAA420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EB2C37B-70DE-C98D-5554-9D20F0A79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6A3E204-F20A-486C-8D89-81609A36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9071F4-970B-CCCE-D359-1181D0DDF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B0C2D5C-368D-D796-1214-8090FA61B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7266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D53590-64CE-8E20-540A-7CF1A7BD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F824B4-5EC1-DD9B-7EAF-BD7E1ABB3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1815236-6C10-87B8-263D-3FB517FAC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BC7A8C6-D4C6-B74A-42FA-B1F3508DD9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873D126-C2F0-BD6D-C6DE-225B44BB4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001CBF8-A606-F5C3-0658-6B850EC90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BBC915A-40D0-4078-870C-16F9D21B4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CE2D805-E44C-6FAA-C4C7-CD31E959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9871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822536-5DF3-14BB-ED79-116D77500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222B5B9-E088-8909-DEF7-32108A4F2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C6FCF95-78FC-FEFA-B882-A9A5B65A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B32902-3C44-DC82-7BFF-5458187C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813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56A2379-B767-58A0-40EB-E3E565CA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F547C74-49C9-8EE0-68CA-EACC7419B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E0E563F-5F0B-89F2-0E1F-F3C862FD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8005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35BABE-1568-CDA1-6807-72CE6D0E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44879F-FB11-94FA-A1C1-AB732B2F1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F52109E-C744-4AA1-E3D8-A7A05924E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FBDFF3-FBC7-0F99-2647-510D1D879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E6DABA-A6A2-98E5-93E4-47251136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300A3A9-D9B3-B59E-A3B1-D1F6217F4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100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8676A0-FDE9-0BD0-F436-92FE5FDD6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C130CBB-B494-D7AA-606B-0DDAF78C8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1A79A6C-F14A-EAE6-DBC2-3713F5119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BBDBED-E7AC-4924-BCD3-BCA5EDEBC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D31D879-6781-4021-C503-8CEF0C4F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3D93FC-412D-B061-A144-C642B681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932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79C5EAD-6095-3D61-07A7-0448B879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2E7A0D-8D89-3DF4-1E00-17B9D5C8B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D991AB-7B6B-E5D9-E683-766141029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4737D-C8C7-46FF-A50C-49FAAC00E01B}" type="datetimeFigureOut">
              <a:rPr lang="lv-LV" smtClean="0"/>
              <a:t>14.02.2025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392A05-4B5E-DDA9-269E-D40EF2172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8B8DAC-3B1E-4D5E-B89D-FC72FB5FD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36CD-61A3-4DAB-8991-BF0829E6CE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600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likumi.lv/ta/id/258572-buvniecibas-likums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likumi.lv/ta/id/269164-eku-buvnoteikum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299645-buvju-klasifikacijas-noteikum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arte.mantojums.lv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kumi.lv/ta/id/269164-eku-buvnoteikum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eva.namsone@dobele.lv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30B9CD9E-3DD9-1046-92EA-258605A98C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898043"/>
              </p:ext>
            </p:extLst>
          </p:nvPr>
        </p:nvGraphicFramePr>
        <p:xfrm>
          <a:off x="331509" y="216815"/>
          <a:ext cx="11528982" cy="5882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43FB507-199E-5786-DE78-5F49336AA5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236" y="5548476"/>
            <a:ext cx="1281315" cy="1179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0CEB0B-8B46-2DC6-EC26-9665AE3B2B23}"/>
              </a:ext>
            </a:extLst>
          </p:cNvPr>
          <p:cNvSpPr txBox="1"/>
          <p:nvPr/>
        </p:nvSpPr>
        <p:spPr>
          <a:xfrm>
            <a:off x="331509" y="5910606"/>
            <a:ext cx="10122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aseline="30000" dirty="0">
                <a:latin typeface="Aptos Narrow" panose="020B0004020202020204" pitchFamily="34" charset="0"/>
              </a:rPr>
              <a:t>1</a:t>
            </a:r>
            <a:r>
              <a:rPr lang="lv-LV" dirty="0">
                <a:latin typeface="Aptos Narrow" panose="020B0004020202020204" pitchFamily="34" charset="0"/>
              </a:rPr>
              <a:t> termini no </a:t>
            </a:r>
            <a:r>
              <a:rPr lang="lv-LV" dirty="0">
                <a:latin typeface="Aptos Narrow" panose="020B0004020202020204" pitchFamily="34" charset="0"/>
                <a:hlinkClick r:id="rId8"/>
              </a:rPr>
              <a:t>Būvniecības likums</a:t>
            </a:r>
            <a:r>
              <a:rPr lang="lv-LV" dirty="0">
                <a:latin typeface="Aptos Narrow" panose="020B0004020202020204" pitchFamily="34" charset="0"/>
              </a:rPr>
              <a:t> </a:t>
            </a:r>
          </a:p>
          <a:p>
            <a:r>
              <a:rPr lang="lv-LV" baseline="30000" dirty="0">
                <a:latin typeface="Aptos Narrow" panose="020B0004020202020204" pitchFamily="34" charset="0"/>
              </a:rPr>
              <a:t>2</a:t>
            </a:r>
            <a:r>
              <a:rPr lang="lv-LV" dirty="0">
                <a:latin typeface="Aptos Narrow" panose="020B0004020202020204" pitchFamily="34" charset="0"/>
              </a:rPr>
              <a:t> termini no MK noteikumi nr.529 «</a:t>
            </a:r>
            <a:r>
              <a:rPr lang="lv-LV" dirty="0">
                <a:latin typeface="Aptos Narrow" panose="020B0004020202020204" pitchFamily="34" charset="0"/>
                <a:hlinkClick r:id="rId9"/>
              </a:rPr>
              <a:t>Ēku būvnoteikumi</a:t>
            </a:r>
            <a:r>
              <a:rPr lang="lv-LV" dirty="0">
                <a:latin typeface="Aptos Narrow" panose="020B00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6317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20E694-7FD3-006E-B603-117075898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9634"/>
            <a:ext cx="5257800" cy="60708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dirty="0">
                <a:solidFill>
                  <a:schemeClr val="accent6"/>
                </a:solidFill>
                <a:latin typeface="Aptos Narrow" panose="020B0004020202020204" pitchFamily="34" charset="0"/>
              </a:rPr>
              <a:t>1. </a:t>
            </a:r>
            <a:r>
              <a:rPr lang="lv-LV" u="sng" dirty="0">
                <a:solidFill>
                  <a:schemeClr val="accent6"/>
                </a:solidFill>
                <a:latin typeface="Aptos Narrow" panose="020B0004020202020204" pitchFamily="34" charset="0"/>
              </a:rPr>
              <a:t>Vienkāršotā pārbūve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Jaunu ailu izbūve vai pārbūve </a:t>
            </a:r>
            <a:r>
              <a:rPr lang="lv-LV" dirty="0">
                <a:latin typeface="Aptos Narrow" panose="020B0004020202020204" pitchFamily="34" charset="0"/>
              </a:rPr>
              <a:t>(</a:t>
            </a:r>
            <a:r>
              <a:rPr lang="lv-LV" i="1" dirty="0">
                <a:latin typeface="Aptos Narrow" panose="020B0004020202020204" pitchFamily="34" charset="0"/>
              </a:rPr>
              <a:t>plašākas ierīkot</a:t>
            </a:r>
            <a:r>
              <a:rPr lang="lv-LV" dirty="0">
                <a:latin typeface="Aptos Narrow" panose="020B0004020202020204" pitchFamily="34" charset="0"/>
              </a:rPr>
              <a:t>) logiem, durvīm, u.c.</a:t>
            </a:r>
          </a:p>
          <a:p>
            <a:pPr lvl="1"/>
            <a:r>
              <a:rPr lang="lv-LV" dirty="0">
                <a:latin typeface="Aptos Narrow" panose="020B0004020202020204" pitchFamily="34" charset="0"/>
              </a:rPr>
              <a:t>Apkures, ūdensvada, kanalizācijas, elektrības, ventilācijas u.c. </a:t>
            </a:r>
            <a:r>
              <a:rPr lang="lv-LV" b="1" dirty="0">
                <a:latin typeface="Aptos Narrow" panose="020B0004020202020204" pitchFamily="34" charset="0"/>
              </a:rPr>
              <a:t>inženiertīklu jaunbūve vai esošo pārbūve </a:t>
            </a:r>
            <a:r>
              <a:rPr lang="lv-LV" dirty="0">
                <a:latin typeface="Aptos Narrow" panose="020B0004020202020204" pitchFamily="34" charset="0"/>
              </a:rPr>
              <a:t>uz modernākiem, jaudīgākiem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Ārējo kāpņu jaunbūve vai esošo pārbūve </a:t>
            </a:r>
            <a:r>
              <a:rPr lang="lv-LV" dirty="0">
                <a:latin typeface="Aptos Narrow" panose="020B0004020202020204" pitchFamily="34" charset="0"/>
              </a:rPr>
              <a:t>vai nojaukšana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Pandusa jaunbūve vai esošā pārbūve </a:t>
            </a:r>
            <a:r>
              <a:rPr lang="lv-LV" dirty="0">
                <a:latin typeface="Aptos Narrow" panose="020B0004020202020204" pitchFamily="34" charset="0"/>
              </a:rPr>
              <a:t>vai nojaukšana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Terases jaunbūve vai esošās pārbūve </a:t>
            </a:r>
            <a:r>
              <a:rPr lang="lv-LV" dirty="0">
                <a:latin typeface="Aptos Narrow" panose="020B0004020202020204" pitchFamily="34" charset="0"/>
              </a:rPr>
              <a:t>vai nojaukšana (</a:t>
            </a:r>
            <a:r>
              <a:rPr lang="lv-LV" i="1" dirty="0">
                <a:latin typeface="Aptos Narrow" panose="020B0004020202020204" pitchFamily="34" charset="0"/>
              </a:rPr>
              <a:t>nav segta, t.i., bez jumta, tikai grīda vai bruģēts laukums</a:t>
            </a:r>
            <a:r>
              <a:rPr lang="lv-LV" dirty="0">
                <a:latin typeface="Aptos Narrow" panose="020B0004020202020204" pitchFamily="34" charset="0"/>
              </a:rPr>
              <a:t>)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Nenesošo sienu nojaukšana vai pārbūve</a:t>
            </a:r>
            <a:r>
              <a:rPr lang="lv-LV" dirty="0">
                <a:latin typeface="Aptos Narrow" panose="020B0004020202020204" pitchFamily="34" charset="0"/>
              </a:rPr>
              <a:t>, saglabājot funkciju (</a:t>
            </a:r>
            <a:r>
              <a:rPr lang="lv-LV" i="1" dirty="0">
                <a:latin typeface="Aptos Narrow" panose="020B0004020202020204" pitchFamily="34" charset="0"/>
              </a:rPr>
              <a:t>piem. izbūvēt plašāku </a:t>
            </a:r>
            <a:r>
              <a:rPr lang="lv-LV" i="1" dirty="0" err="1">
                <a:latin typeface="Aptos Narrow" panose="020B0004020202020204" pitchFamily="34" charset="0"/>
              </a:rPr>
              <a:t>sanmezglu</a:t>
            </a:r>
            <a:r>
              <a:rPr lang="lv-LV" dirty="0">
                <a:latin typeface="Aptos Narrow" panose="020B0004020202020204" pitchFamily="34" charset="0"/>
              </a:rPr>
              <a:t>)</a:t>
            </a:r>
          </a:p>
          <a:p>
            <a:pPr lvl="1"/>
            <a:r>
              <a:rPr lang="lv-LV" dirty="0">
                <a:latin typeface="Aptos Narrow" panose="020B0004020202020204" pitchFamily="34" charset="0"/>
              </a:rPr>
              <a:t>Sienu plānojums paliek esošs un dažās </a:t>
            </a:r>
            <a:r>
              <a:rPr lang="lv-LV" b="1" dirty="0">
                <a:latin typeface="Aptos Narrow" panose="020B0004020202020204" pitchFamily="34" charset="0"/>
              </a:rPr>
              <a:t>telpās maina funkciju</a:t>
            </a:r>
            <a:r>
              <a:rPr lang="lv-LV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1</a:t>
            </a:r>
            <a:r>
              <a:rPr lang="lv-LV" dirty="0">
                <a:latin typeface="Aptos Narrow" panose="020B0004020202020204" pitchFamily="34" charset="0"/>
              </a:rPr>
              <a:t> (</a:t>
            </a:r>
            <a:r>
              <a:rPr lang="lv-LV" i="1" dirty="0">
                <a:latin typeface="Aptos Narrow" panose="020B0004020202020204" pitchFamily="34" charset="0"/>
              </a:rPr>
              <a:t>piem. dzīvoklī (CC 1122) vienā istabā ierīko šūšanas darbnīcu (CC 1230)</a:t>
            </a:r>
            <a:r>
              <a:rPr lang="lv-LV" dirty="0">
                <a:latin typeface="Aptos Narrow" panose="020B0004020202020204" pitchFamily="34" charset="0"/>
              </a:rPr>
              <a:t>)</a:t>
            </a:r>
          </a:p>
          <a:p>
            <a:pPr lvl="1"/>
            <a:endParaRPr lang="lv-LV" dirty="0">
              <a:latin typeface="Aptos Narrow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338520-2DD8-499F-EE5C-0EF4C349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142" y="5518654"/>
            <a:ext cx="1281315" cy="117971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41A5CE50-DCB3-EF9A-8917-CD74E0A673A9}"/>
              </a:ext>
            </a:extLst>
          </p:cNvPr>
          <p:cNvSpPr txBox="1">
            <a:spLocks/>
          </p:cNvSpPr>
          <p:nvPr/>
        </p:nvSpPr>
        <p:spPr>
          <a:xfrm>
            <a:off x="6095999" y="51670"/>
            <a:ext cx="5257800" cy="60708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solidFill>
                  <a:schemeClr val="accent6"/>
                </a:solidFill>
                <a:latin typeface="Aptos Narrow" panose="020B0004020202020204" pitchFamily="34" charset="0"/>
              </a:rPr>
              <a:t>2. </a:t>
            </a:r>
            <a:r>
              <a:rPr lang="lv-LV" u="sng" dirty="0">
                <a:solidFill>
                  <a:schemeClr val="accent6"/>
                </a:solidFill>
                <a:latin typeface="Aptos Narrow" panose="020B0004020202020204" pitchFamily="34" charset="0"/>
              </a:rPr>
              <a:t>Pārbūve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piebūve</a:t>
            </a:r>
            <a:r>
              <a:rPr lang="lv-LV" dirty="0">
                <a:latin typeface="Aptos Narrow" panose="020B0004020202020204" pitchFamily="34" charset="0"/>
              </a:rPr>
              <a:t> </a:t>
            </a:r>
            <a:r>
              <a:rPr lang="lv-LV" b="1" dirty="0">
                <a:latin typeface="Aptos Narrow" panose="020B0004020202020204" pitchFamily="34" charset="0"/>
              </a:rPr>
              <a:t>blakus</a:t>
            </a:r>
            <a:r>
              <a:rPr lang="lv-LV" dirty="0">
                <a:latin typeface="Aptos Narrow" panose="020B0004020202020204" pitchFamily="34" charset="0"/>
              </a:rPr>
              <a:t> esošam apjomam, mainot vai nemainot funkciju visai ēkai vai daļai</a:t>
            </a: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piebūve virs vai zem esošā apjoma</a:t>
            </a:r>
            <a:r>
              <a:rPr lang="lv-LV" dirty="0">
                <a:latin typeface="Aptos Narrow" panose="020B0004020202020204" pitchFamily="34" charset="0"/>
              </a:rPr>
              <a:t>, mainot vai nemainot funkciju visai ēkai vai daļai (</a:t>
            </a:r>
            <a:r>
              <a:rPr lang="lv-LV" i="1" dirty="0" err="1">
                <a:latin typeface="Aptos Narrow" panose="020B0004020202020204" pitchFamily="34" charset="0"/>
              </a:rPr>
              <a:t>vienstāvu</a:t>
            </a:r>
            <a:r>
              <a:rPr lang="lv-LV" i="1" dirty="0">
                <a:latin typeface="Aptos Narrow" panose="020B0004020202020204" pitchFamily="34" charset="0"/>
              </a:rPr>
              <a:t> ēka </a:t>
            </a:r>
            <a:r>
              <a:rPr lang="lv-LV" i="1" dirty="0">
                <a:latin typeface="Aptos Narrow" panose="020B0004020202020204" pitchFamily="34" charset="0"/>
                <a:sym typeface="Wingdings" panose="05000000000000000000" pitchFamily="2" charset="2"/>
              </a:rPr>
              <a:t> divstāvu ēka; </a:t>
            </a:r>
            <a:r>
              <a:rPr lang="lv-LV" i="1" dirty="0" err="1">
                <a:latin typeface="Aptos Narrow" panose="020B0004020202020204" pitchFamily="34" charset="0"/>
                <a:sym typeface="Wingdings" panose="05000000000000000000" pitchFamily="2" charset="2"/>
              </a:rPr>
              <a:t>vienstāvu</a:t>
            </a:r>
            <a:r>
              <a:rPr lang="lv-LV" i="1" dirty="0">
                <a:latin typeface="Aptos Narrow" panose="020B0004020202020204" pitchFamily="34" charset="0"/>
                <a:sym typeface="Wingdings" panose="05000000000000000000" pitchFamily="2" charset="2"/>
              </a:rPr>
              <a:t> ēka  pagraba telpas</a:t>
            </a:r>
            <a:r>
              <a:rPr lang="lv-LV" dirty="0">
                <a:latin typeface="Aptos Narrow" panose="020B0004020202020204" pitchFamily="34" charset="0"/>
                <a:sym typeface="Wingdings" panose="05000000000000000000" pitchFamily="2" charset="2"/>
              </a:rPr>
              <a:t>)</a:t>
            </a:r>
            <a:endParaRPr lang="lv-LV" dirty="0">
              <a:latin typeface="Aptos Narrow" panose="020B0004020202020204" pitchFamily="34" charset="0"/>
            </a:endParaRPr>
          </a:p>
          <a:p>
            <a:pPr lvl="1"/>
            <a:r>
              <a:rPr lang="lv-LV" b="1" dirty="0">
                <a:latin typeface="Aptos Narrow" panose="020B0004020202020204" pitchFamily="34" charset="0"/>
              </a:rPr>
              <a:t>Pastiprināti nesošie elementi vai konstrukcijas</a:t>
            </a:r>
            <a:r>
              <a:rPr lang="lv-LV" dirty="0">
                <a:latin typeface="Aptos Narrow" panose="020B0004020202020204" pitchFamily="34" charset="0"/>
              </a:rPr>
              <a:t>, mainot vai nemainot funkciju visai ēkai vai daļai (</a:t>
            </a:r>
            <a:r>
              <a:rPr lang="lv-LV" i="1" dirty="0">
                <a:latin typeface="Aptos Narrow" panose="020B0004020202020204" pitchFamily="34" charset="0"/>
              </a:rPr>
              <a:t>piem. nojauktas nenesošās starpsienas un ierīkota plaša telpa ar kolonnām un pasijām; esošās sijas tiek pastiprinātas ar pasijām; esošās spāres tiek pastiprinātas</a:t>
            </a:r>
            <a:r>
              <a:rPr lang="lv-LV" dirty="0">
                <a:latin typeface="Aptos Narrow" panose="020B000402020202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B08487C-6CEE-5CFB-99A9-60C4B011DEFF}"/>
              </a:ext>
            </a:extLst>
          </p:cNvPr>
          <p:cNvSpPr txBox="1"/>
          <p:nvPr/>
        </p:nvSpPr>
        <p:spPr>
          <a:xfrm>
            <a:off x="325169" y="6159999"/>
            <a:ext cx="103879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1</a:t>
            </a:r>
            <a:r>
              <a:rPr lang="lv-LV" dirty="0">
                <a:latin typeface="Aptos Narrow" panose="020B0004020202020204" pitchFamily="34" charset="0"/>
              </a:rPr>
              <a:t> </a:t>
            </a:r>
            <a:r>
              <a:rPr lang="lv-LV" sz="1200" dirty="0">
                <a:latin typeface="Aptos Narrow" panose="020B0004020202020204" pitchFamily="34" charset="0"/>
              </a:rPr>
              <a:t>sīkāk par to, kādas funkcijas ietilpst kādās ēkās MK nr.326 «</a:t>
            </a:r>
            <a:r>
              <a:rPr lang="lv-LV" sz="1200" dirty="0">
                <a:latin typeface="Aptos Narrow" panose="020B0004020202020204" pitchFamily="34" charset="0"/>
                <a:hlinkClick r:id="rId3"/>
              </a:rPr>
              <a:t>Būvju klasifikācijas noteikumi</a:t>
            </a:r>
            <a:r>
              <a:rPr lang="lv-LV" sz="1200" dirty="0">
                <a:latin typeface="Aptos Narrow" panose="020B0004020202020204" pitchFamily="34" charset="0"/>
              </a:rPr>
              <a:t>»; </a:t>
            </a:r>
            <a:r>
              <a:rPr lang="lv-LV" sz="1200" dirty="0">
                <a:solidFill>
                  <a:srgbClr val="FF0000"/>
                </a:solidFill>
                <a:latin typeface="Aptos Narrow" panose="020B0004020202020204" pitchFamily="34" charset="0"/>
              </a:rPr>
              <a:t>NB – 1271 – atbilst tikai Z/S, pārējām personām tāda tipa ēkas būs 1274</a:t>
            </a:r>
          </a:p>
        </p:txBody>
      </p:sp>
    </p:spTree>
    <p:extLst>
      <p:ext uri="{BB962C8B-B14F-4D97-AF65-F5344CB8AC3E}">
        <p14:creationId xmlns:p14="http://schemas.microsoft.com/office/powerpoint/2010/main" val="3111228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EC970A7-6EC7-D061-2AC3-D665573D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B04DC4-AE34-410C-1429-856F677AB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7" y="139338"/>
            <a:ext cx="5704114" cy="56434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dirty="0">
                <a:solidFill>
                  <a:schemeClr val="accent6"/>
                </a:solidFill>
                <a:latin typeface="Aptos Narrow" panose="020B0004020202020204" pitchFamily="34" charset="0"/>
              </a:rPr>
              <a:t>1. </a:t>
            </a:r>
            <a:r>
              <a:rPr lang="lv-LV" u="sng" dirty="0">
                <a:solidFill>
                  <a:schemeClr val="accent6"/>
                </a:solidFill>
                <a:latin typeface="Aptos Narrow" panose="020B0004020202020204" pitchFamily="34" charset="0"/>
              </a:rPr>
              <a:t>Vienkāršotā atjaunošana</a:t>
            </a:r>
            <a:r>
              <a:rPr lang="lv-LV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1</a:t>
            </a:r>
            <a:endParaRPr lang="lv-LV" u="sng" dirty="0">
              <a:solidFill>
                <a:schemeClr val="accent6"/>
              </a:solidFill>
              <a:latin typeface="Aptos Narrow" panose="020B0004020202020204" pitchFamily="34" charset="0"/>
            </a:endParaRPr>
          </a:p>
          <a:p>
            <a:pPr lvl="1"/>
            <a:r>
              <a:rPr lang="lv-LV" dirty="0">
                <a:latin typeface="Aptos Narrow" panose="020B0004020202020204" pitchFamily="34" charset="0"/>
              </a:rPr>
              <a:t>būvdarbi, kuru rezultātā ēkā vai tās daļā veic </a:t>
            </a:r>
            <a:r>
              <a:rPr lang="lv-LV" b="1" dirty="0">
                <a:latin typeface="Aptos Narrow" panose="020B0004020202020204" pitchFamily="34" charset="0"/>
              </a:rPr>
              <a:t>funkcionālus vai tehniskus uzlabojumus </a:t>
            </a:r>
            <a:r>
              <a:rPr lang="lv-LV" dirty="0">
                <a:solidFill>
                  <a:srgbClr val="FF0000"/>
                </a:solidFill>
                <a:latin typeface="Aptos Narrow" panose="020B0004020202020204" pitchFamily="34" charset="0"/>
              </a:rPr>
              <a:t>(piem. ventilācijas iekārtu izvietošana, vides pieejamības ierīkošana, utt.)</a:t>
            </a:r>
            <a:r>
              <a:rPr lang="lv-LV" dirty="0">
                <a:latin typeface="Aptos Narrow" panose="020B0004020202020204" pitchFamily="34" charset="0"/>
              </a:rPr>
              <a:t>, </a:t>
            </a:r>
            <a:r>
              <a:rPr lang="lv-LV" b="1" dirty="0">
                <a:latin typeface="Aptos Narrow" panose="020B0004020202020204" pitchFamily="34" charset="0"/>
              </a:rPr>
              <a:t>nemainot</a:t>
            </a:r>
            <a:r>
              <a:rPr lang="lv-LV" dirty="0">
                <a:latin typeface="Aptos Narrow" panose="020B0004020202020204" pitchFamily="34" charset="0"/>
              </a:rPr>
              <a:t> ēkas nolietojušos nesošos elementus vai konstrukcijas, </a:t>
            </a:r>
            <a:r>
              <a:rPr lang="lv-LV" b="1" dirty="0">
                <a:latin typeface="Aptos Narrow" panose="020B0004020202020204" pitchFamily="34" charset="0"/>
              </a:rPr>
              <a:t>būvapjomu</a:t>
            </a:r>
            <a:r>
              <a:rPr lang="lv-LV" dirty="0">
                <a:latin typeface="Aptos Narrow" panose="020B0004020202020204" pitchFamily="34" charset="0"/>
              </a:rPr>
              <a:t> </a:t>
            </a:r>
            <a:r>
              <a:rPr lang="lv-LV" dirty="0">
                <a:solidFill>
                  <a:srgbClr val="FF0000"/>
                </a:solidFill>
                <a:latin typeface="Aptos Narrow" panose="020B0004020202020204" pitchFamily="34" charset="0"/>
              </a:rPr>
              <a:t>(nedrīkst būt ēkai piebūve vai jauna stāva izbūve)</a:t>
            </a:r>
            <a:r>
              <a:rPr lang="lv-LV" dirty="0">
                <a:latin typeface="Aptos Narrow" panose="020B0004020202020204" pitchFamily="34" charset="0"/>
              </a:rPr>
              <a:t> un </a:t>
            </a:r>
            <a:r>
              <a:rPr lang="lv-LV" b="1" dirty="0">
                <a:latin typeface="Aptos Narrow" panose="020B0004020202020204" pitchFamily="34" charset="0"/>
              </a:rPr>
              <a:t>lietošanas veidu </a:t>
            </a:r>
            <a:r>
              <a:rPr lang="lv-LV" dirty="0">
                <a:solidFill>
                  <a:srgbClr val="FF0000"/>
                </a:solidFill>
                <a:latin typeface="Aptos Narrow" panose="020B0004020202020204" pitchFamily="34" charset="0"/>
              </a:rPr>
              <a:t>(ēkā var būt vairākas dažādas funkciju telpas, bet kopumā nemainās ēkas galvenais lietošanas veids</a:t>
            </a:r>
            <a:r>
              <a:rPr lang="lv-LV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2</a:t>
            </a:r>
            <a:r>
              <a:rPr lang="lv-LV" dirty="0">
                <a:solidFill>
                  <a:srgbClr val="FF0000"/>
                </a:solidFill>
                <a:latin typeface="Aptos Narrow" panose="020B0004020202020204" pitchFamily="34" charset="0"/>
              </a:rPr>
              <a:t>)</a:t>
            </a:r>
            <a:r>
              <a:rPr lang="lv-LV" b="1" dirty="0">
                <a:latin typeface="Aptos Narrow" panose="020B0004020202020204" pitchFamily="34" charset="0"/>
              </a:rPr>
              <a:t> </a:t>
            </a:r>
            <a:r>
              <a:rPr lang="lv-LV" dirty="0">
                <a:latin typeface="Aptos Narrow" panose="020B0004020202020204" pitchFamily="34" charset="0"/>
              </a:rPr>
              <a:t>un </a:t>
            </a:r>
            <a:r>
              <a:rPr lang="lv-LV" b="1" dirty="0">
                <a:latin typeface="Aptos Narrow" panose="020B0004020202020204" pitchFamily="34" charset="0"/>
              </a:rPr>
              <a:t>neskarot ēkas fasādi </a:t>
            </a:r>
            <a:r>
              <a:rPr lang="lv-LV" dirty="0">
                <a:solidFill>
                  <a:srgbClr val="FF0000"/>
                </a:solidFill>
                <a:latin typeface="Aptos Narrow" panose="020B0004020202020204" pitchFamily="34" charset="0"/>
              </a:rPr>
              <a:t>(domāta visa fasāde kā kopums)</a:t>
            </a:r>
            <a:r>
              <a:rPr lang="lv-LV" b="1" dirty="0">
                <a:latin typeface="Aptos Narrow" panose="020B0004020202020204" pitchFamily="34" charset="0"/>
              </a:rPr>
              <a:t> </a:t>
            </a:r>
            <a:r>
              <a:rPr lang="lv-LV" dirty="0">
                <a:latin typeface="Aptos Narrow" panose="020B0004020202020204" pitchFamily="34" charset="0"/>
              </a:rPr>
              <a:t>(</a:t>
            </a:r>
            <a:r>
              <a:rPr lang="lv-LV" i="1" dirty="0">
                <a:latin typeface="Aptos Narrow" panose="020B0004020202020204" pitchFamily="34" charset="0"/>
              </a:rPr>
              <a:t>Logu nomaiņa ar citu krāsas pasi un citu dalījumu kā oriģinālam; Ārdurvju nomaiņa ar citu krāsu pasi un savādāku arhitektonisko veidolu kā oriģinālam; Fasādes apdares maiņa ēkas daļai – vienai plaknei, vējtverim, utt.; Fasādes siltināšana ēkas daļai– vienai plaknei, vējtverim, utt.; Jumta seguma maiņa</a:t>
            </a:r>
            <a:r>
              <a:rPr lang="lv-LV" i="1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3</a:t>
            </a:r>
            <a:r>
              <a:rPr lang="lv-LV" i="1" dirty="0">
                <a:latin typeface="Aptos Narrow" panose="020B0004020202020204" pitchFamily="34" charset="0"/>
              </a:rPr>
              <a:t>; Jumta/pārseguma siltināšana, pamatu siltināšana, cokola siltināšana u.tml.</a:t>
            </a:r>
            <a:r>
              <a:rPr lang="lv-LV" dirty="0">
                <a:latin typeface="Aptos Narrow" panose="020B0004020202020204" pitchFamily="34" charset="0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823CF7-8522-7857-2214-D35AED1B2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142" y="5518654"/>
            <a:ext cx="1281315" cy="117971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467E04A3-89EB-542E-B7EB-1A7D0FC8AC98}"/>
              </a:ext>
            </a:extLst>
          </p:cNvPr>
          <p:cNvSpPr txBox="1">
            <a:spLocks/>
          </p:cNvSpPr>
          <p:nvPr/>
        </p:nvSpPr>
        <p:spPr>
          <a:xfrm>
            <a:off x="6185611" y="31197"/>
            <a:ext cx="5898458" cy="6070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200" dirty="0">
                <a:solidFill>
                  <a:schemeClr val="accent6"/>
                </a:solidFill>
                <a:latin typeface="Aptos Narrow" panose="020B0004020202020204" pitchFamily="34" charset="0"/>
              </a:rPr>
              <a:t>2. </a:t>
            </a:r>
            <a:r>
              <a:rPr lang="lv-LV" sz="2200" u="sng" dirty="0">
                <a:solidFill>
                  <a:schemeClr val="accent6"/>
                </a:solidFill>
                <a:latin typeface="Aptos Narrow" panose="020B0004020202020204" pitchFamily="34" charset="0"/>
              </a:rPr>
              <a:t>Atjaunošana</a:t>
            </a:r>
          </a:p>
          <a:p>
            <a:pPr lvl="1"/>
            <a:r>
              <a:rPr lang="lv-LV" sz="2200" dirty="0">
                <a:latin typeface="Aptos Narrow" panose="020B0004020202020204" pitchFamily="34" charset="0"/>
              </a:rPr>
              <a:t>būvdarbi, kuru rezultātā ir </a:t>
            </a:r>
            <a:r>
              <a:rPr lang="lv-LV" sz="2200" b="1" dirty="0">
                <a:latin typeface="Aptos Narrow" panose="020B0004020202020204" pitchFamily="34" charset="0"/>
              </a:rPr>
              <a:t>nomainīti nolietojušies </a:t>
            </a:r>
            <a:r>
              <a:rPr lang="lv-LV" sz="2200" dirty="0">
                <a:latin typeface="Aptos Narrow" panose="020B0004020202020204" pitchFamily="34" charset="0"/>
              </a:rPr>
              <a:t>būves nesošie elementi vai </a:t>
            </a:r>
            <a:r>
              <a:rPr lang="lv-LV" sz="2200" b="1" dirty="0">
                <a:latin typeface="Aptos Narrow" panose="020B0004020202020204" pitchFamily="34" charset="0"/>
              </a:rPr>
              <a:t>konstrukcijas </a:t>
            </a:r>
            <a:r>
              <a:rPr lang="lv-LV" sz="2200" dirty="0">
                <a:solidFill>
                  <a:srgbClr val="FF0000"/>
                </a:solidFill>
                <a:latin typeface="Aptos Narrow" panose="020B0004020202020204" pitchFamily="34" charset="0"/>
              </a:rPr>
              <a:t>(vecās sijas / kopnes / spāres nomainītas ar tādu pašu šķērsgriezumu kā bija oriģināli)</a:t>
            </a:r>
            <a:r>
              <a:rPr lang="lv-LV" sz="2200" dirty="0">
                <a:latin typeface="Aptos Narrow" panose="020B0004020202020204" pitchFamily="34" charset="0"/>
              </a:rPr>
              <a:t> vai veikti </a:t>
            </a:r>
            <a:r>
              <a:rPr lang="lv-LV" sz="2200" b="1" dirty="0">
                <a:latin typeface="Aptos Narrow" panose="020B0004020202020204" pitchFamily="34" charset="0"/>
              </a:rPr>
              <a:t>funkcionāli vai tehniski uzlabojumi </a:t>
            </a:r>
            <a:r>
              <a:rPr lang="lv-LV" sz="2400" dirty="0">
                <a:solidFill>
                  <a:srgbClr val="FF0000"/>
                </a:solidFill>
                <a:latin typeface="Aptos Narrow" panose="020B0004020202020204" pitchFamily="34" charset="0"/>
              </a:rPr>
              <a:t>(piem. ventilācijas iekārtu izvietošana, vides pieejamības ierīkošana, utt.)</a:t>
            </a:r>
            <a:r>
              <a:rPr lang="lv-LV" sz="2200" dirty="0">
                <a:latin typeface="Aptos Narrow" panose="020B0004020202020204" pitchFamily="34" charset="0"/>
              </a:rPr>
              <a:t>, </a:t>
            </a:r>
            <a:r>
              <a:rPr lang="lv-LV" sz="2200" b="1" dirty="0">
                <a:latin typeface="Aptos Narrow" panose="020B0004020202020204" pitchFamily="34" charset="0"/>
              </a:rPr>
              <a:t>nemainot būves apjomu</a:t>
            </a:r>
            <a:r>
              <a:rPr lang="lv-LV" sz="2200" dirty="0">
                <a:latin typeface="Aptos Narrow" panose="020B0004020202020204" pitchFamily="34" charset="0"/>
              </a:rPr>
              <a:t> </a:t>
            </a:r>
            <a:r>
              <a:rPr lang="lv-LV" sz="2200" dirty="0">
                <a:solidFill>
                  <a:srgbClr val="FF0000"/>
                </a:solidFill>
                <a:latin typeface="Aptos Narrow" panose="020B0004020202020204" pitchFamily="34" charset="0"/>
              </a:rPr>
              <a:t>(nedrīkst būt ēkai piebūve vai jauna stāva izbūve)</a:t>
            </a:r>
            <a:r>
              <a:rPr lang="lv-LV" sz="2200" dirty="0">
                <a:latin typeface="Aptos Narrow" panose="020B0004020202020204" pitchFamily="34" charset="0"/>
              </a:rPr>
              <a:t> vai nesošo elementu nestspēju </a:t>
            </a:r>
            <a:r>
              <a:rPr lang="lv-LV" sz="2200" dirty="0">
                <a:solidFill>
                  <a:srgbClr val="FF0000"/>
                </a:solidFill>
                <a:latin typeface="Aptos Narrow" panose="020B0004020202020204" pitchFamily="34" charset="0"/>
              </a:rPr>
              <a:t>(nedrīkst nomainīt vecās sijas / kopnes / spāres ar lielāku šķērsgriezumu kā bija oriģināls) </a:t>
            </a:r>
            <a:r>
              <a:rPr lang="lv-LV" sz="2200" i="1" dirty="0">
                <a:latin typeface="Aptos Narrow" panose="020B0004020202020204" pitchFamily="34" charset="0"/>
              </a:rPr>
              <a:t>(mainīta visa fasādes apdare, veikta visa fasādes siltināšana, Jumta maiņa reizē ar siltināšanu, lielākoties attiecas uz </a:t>
            </a:r>
            <a:r>
              <a:rPr lang="lv-LV" sz="2200" i="1" dirty="0">
                <a:latin typeface="Aptos Narrow" panose="020B0004020202020204" pitchFamily="34" charset="0"/>
                <a:hlinkClick r:id="rId3"/>
              </a:rPr>
              <a:t>kultūras pieminekļiem</a:t>
            </a:r>
            <a:r>
              <a:rPr lang="lv-LV" sz="2200" i="1" dirty="0">
                <a:latin typeface="Aptos Narrow" panose="020B0004020202020204" pitchFamily="34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40E38B7-399C-E36C-DDD6-CB9AA33C7589}"/>
              </a:ext>
            </a:extLst>
          </p:cNvPr>
          <p:cNvSpPr txBox="1"/>
          <p:nvPr/>
        </p:nvSpPr>
        <p:spPr>
          <a:xfrm>
            <a:off x="325168" y="5775037"/>
            <a:ext cx="103879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1</a:t>
            </a:r>
            <a:r>
              <a:rPr lang="lv-LV" dirty="0">
                <a:latin typeface="Aptos Narrow" panose="020B0004020202020204" pitchFamily="34" charset="0"/>
              </a:rPr>
              <a:t> </a:t>
            </a:r>
            <a:r>
              <a:rPr lang="lv-LV" sz="1200" dirty="0">
                <a:latin typeface="Aptos Narrow" panose="020B0004020202020204" pitchFamily="34" charset="0"/>
              </a:rPr>
              <a:t>neattiecas, ja ēka ir </a:t>
            </a:r>
            <a:r>
              <a:rPr lang="lv-LV" sz="1200" dirty="0">
                <a:latin typeface="Aptos Narrow" panose="020B0004020202020204" pitchFamily="34" charset="0"/>
                <a:hlinkClick r:id="rId3"/>
              </a:rPr>
              <a:t>kultūras piemineklis </a:t>
            </a:r>
            <a:r>
              <a:rPr lang="lv-LV" sz="1200" dirty="0">
                <a:latin typeface="Aptos Narrow" panose="020B0004020202020204" pitchFamily="34" charset="0"/>
              </a:rPr>
              <a:t>MK noteikumi nr.529 «</a:t>
            </a:r>
            <a:r>
              <a:rPr lang="lv-LV" sz="1200" dirty="0">
                <a:latin typeface="Aptos Narrow" panose="020B0004020202020204" pitchFamily="34" charset="0"/>
                <a:hlinkClick r:id="rId4"/>
              </a:rPr>
              <a:t>Ēku būvnoteikumi</a:t>
            </a:r>
            <a:r>
              <a:rPr lang="lv-LV" sz="1200" dirty="0">
                <a:latin typeface="Aptos Narrow" panose="020B0004020202020204" pitchFamily="34" charset="0"/>
              </a:rPr>
              <a:t>» </a:t>
            </a:r>
            <a:r>
              <a:rPr lang="lv-LV" sz="1200" dirty="0"/>
              <a:t>7.</a:t>
            </a:r>
            <a:r>
              <a:rPr lang="lv-LV" sz="1200" baseline="30000" dirty="0"/>
              <a:t>1</a:t>
            </a:r>
            <a:r>
              <a:rPr lang="lv-LV" sz="1200" dirty="0"/>
              <a:t> 1</a:t>
            </a:r>
            <a:r>
              <a:rPr lang="lv-LV" sz="1200" dirty="0">
                <a:latin typeface="Aptos Narrow" panose="020B0004020202020204" pitchFamily="34" charset="0"/>
              </a:rPr>
              <a:t>.apakšpunkts</a:t>
            </a:r>
            <a:endParaRPr lang="lv-LV" sz="1200" dirty="0">
              <a:solidFill>
                <a:srgbClr val="FF0000"/>
              </a:solidFill>
              <a:latin typeface="Aptos Narrow" panose="020B0004020202020204" pitchFamily="34" charset="0"/>
            </a:endParaRPr>
          </a:p>
          <a:p>
            <a:r>
              <a:rPr lang="lv-LV" sz="1200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2 </a:t>
            </a:r>
            <a:r>
              <a:rPr lang="lv-LV" sz="1200" dirty="0">
                <a:latin typeface="Aptos Narrow" panose="020B0004020202020204" pitchFamily="34" charset="0"/>
              </a:rPr>
              <a:t>Ēkas galvenais lietošanas veids veidojas no tās funkcijas, kuras telpas aizņem vairāk par 50 % ēkā</a:t>
            </a:r>
          </a:p>
          <a:p>
            <a:r>
              <a:rPr lang="lv-LV" sz="1200" baseline="30000" dirty="0">
                <a:solidFill>
                  <a:srgbClr val="FF0000"/>
                </a:solidFill>
                <a:latin typeface="Aptos Narrow" panose="020B0004020202020204" pitchFamily="34" charset="0"/>
              </a:rPr>
              <a:t>3</a:t>
            </a:r>
            <a:r>
              <a:rPr lang="lv-LV" sz="1200" dirty="0">
                <a:latin typeface="Aptos Narrow" panose="020B0004020202020204" pitchFamily="34" charset="0"/>
              </a:rPr>
              <a:t> ir izņēmuma gadījumi MK noteikumi nr.529 «</a:t>
            </a:r>
            <a:r>
              <a:rPr lang="lv-LV" sz="1200" dirty="0">
                <a:latin typeface="Aptos Narrow" panose="020B0004020202020204" pitchFamily="34" charset="0"/>
                <a:hlinkClick r:id="rId4"/>
              </a:rPr>
              <a:t>Ēku būvnoteikumi</a:t>
            </a:r>
            <a:r>
              <a:rPr lang="lv-LV" sz="1200" dirty="0">
                <a:latin typeface="Aptos Narrow" panose="020B0004020202020204" pitchFamily="34" charset="0"/>
              </a:rPr>
              <a:t>» 7.4.6.apakšpunkts</a:t>
            </a:r>
            <a:endParaRPr lang="lv-LV" sz="1200" dirty="0">
              <a:solidFill>
                <a:srgbClr val="FF0000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30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F40B1C-C26B-C2E8-B20F-13BC1A389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002322-DE8D-57EE-A6D8-8DEF2A3051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370FF8-61AA-1D9D-A3FF-96CF076DA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00" y="4620062"/>
            <a:ext cx="1729890" cy="1592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E04ACEA-752D-CE37-414A-0D5350F20EBC}"/>
              </a:ext>
            </a:extLst>
          </p:cNvPr>
          <p:cNvSpPr txBox="1"/>
          <p:nvPr/>
        </p:nvSpPr>
        <p:spPr>
          <a:xfrm>
            <a:off x="2426974" y="450862"/>
            <a:ext cx="79188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600" b="1" dirty="0">
                <a:solidFill>
                  <a:srgbClr val="005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KONTAKTINFORMĀCIJA: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810E602-F8F6-78C8-9E4B-A956BDDB6FDB}"/>
              </a:ext>
            </a:extLst>
          </p:cNvPr>
          <p:cNvSpPr txBox="1"/>
          <p:nvPr/>
        </p:nvSpPr>
        <p:spPr>
          <a:xfrm>
            <a:off x="3934630" y="1239145"/>
            <a:ext cx="779231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600" i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Aicinu droši konsultēties, ja ir neskaidrības / jautājumi / nav pārliecības, ka ir pareizi izprasts par iepriekšējos slaidos izlasīto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02510C5-C425-8C84-EB95-314D2658CD78}"/>
              </a:ext>
            </a:extLst>
          </p:cNvPr>
          <p:cNvSpPr txBox="1"/>
          <p:nvPr/>
        </p:nvSpPr>
        <p:spPr>
          <a:xfrm>
            <a:off x="2136554" y="3374779"/>
            <a:ext cx="791888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600" b="1" dirty="0">
                <a:solidFill>
                  <a:srgbClr val="0059A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BŪVVALDES VADĪTĀJA, BŪVINSPEKTORE:</a:t>
            </a:r>
          </a:p>
          <a:p>
            <a:pPr algn="ctr"/>
            <a:r>
              <a:rPr lang="lv-LV" sz="26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 NAMSONE</a:t>
            </a:r>
            <a:r>
              <a:rPr lang="lv-LV" sz="2600" dirty="0">
                <a:solidFill>
                  <a:srgbClr val="0059A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ctr"/>
            <a:r>
              <a:rPr lang="lv-LV" sz="2600" dirty="0">
                <a:solidFill>
                  <a:srgbClr val="0059A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BRĪVĪBAS IELA 15, 313.KAB</a:t>
            </a:r>
            <a:r>
              <a:rPr lang="lv-LV" sz="2600" dirty="0">
                <a:solidFill>
                  <a:srgbClr val="0059A2"/>
                </a:solidFill>
                <a:latin typeface="Montserrat" panose="00000500000000000000" pitchFamily="2" charset="-70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E5E21D7-295D-958F-40CB-CB8C4C93A878}"/>
              </a:ext>
            </a:extLst>
          </p:cNvPr>
          <p:cNvGrpSpPr/>
          <p:nvPr/>
        </p:nvGrpSpPr>
        <p:grpSpPr>
          <a:xfrm>
            <a:off x="2136554" y="4717060"/>
            <a:ext cx="7918889" cy="724166"/>
            <a:chOff x="2136554" y="4717060"/>
            <a:chExt cx="7918889" cy="7241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A4EE7E3-602D-8A05-4847-DFDBDA5606B2}"/>
                </a:ext>
              </a:extLst>
            </p:cNvPr>
            <p:cNvSpPr txBox="1"/>
            <p:nvPr/>
          </p:nvSpPr>
          <p:spPr>
            <a:xfrm>
              <a:off x="2136554" y="4865607"/>
              <a:ext cx="791888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26530190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C65A413A-5705-E16A-B50C-6432AAF97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611" y="4717060"/>
              <a:ext cx="730277" cy="724166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85367BF5-A748-55F5-1DEB-73B12456F8D6}"/>
              </a:ext>
            </a:extLst>
          </p:cNvPr>
          <p:cNvGrpSpPr/>
          <p:nvPr/>
        </p:nvGrpSpPr>
        <p:grpSpPr>
          <a:xfrm>
            <a:off x="3528833" y="5456880"/>
            <a:ext cx="5134334" cy="567603"/>
            <a:chOff x="4458329" y="5720337"/>
            <a:chExt cx="5134334" cy="56760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FEF72867-CD27-F0C6-D7E3-4ADE445D9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8329" y="5720745"/>
              <a:ext cx="580839" cy="56719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53429B5-B168-76E8-31B5-FBFF03D8A4B7}"/>
                </a:ext>
              </a:extLst>
            </p:cNvPr>
            <p:cNvSpPr txBox="1"/>
            <p:nvPr/>
          </p:nvSpPr>
          <p:spPr>
            <a:xfrm>
              <a:off x="5039168" y="5720337"/>
              <a:ext cx="455349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6"/>
                </a:rPr>
                <a:t>eva.namsone@dobele.lv</a:t>
              </a:r>
              <a:r>
                <a:rPr lang="lv-LV" sz="2600" dirty="0">
                  <a:solidFill>
                    <a:srgbClr val="0059A2"/>
                  </a:solidFill>
                  <a:latin typeface="Montserrat" panose="00000500000000000000" pitchFamily="2" charset="-7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873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598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 Narrow</vt:lpstr>
      <vt:lpstr>Arial</vt:lpstr>
      <vt:lpstr>Calibri</vt:lpstr>
      <vt:lpstr>Calibri Light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 Namsone</dc:creator>
  <cp:lastModifiedBy>Ineta Vintere</cp:lastModifiedBy>
  <cp:revision>39</cp:revision>
  <dcterms:created xsi:type="dcterms:W3CDTF">2025-02-08T20:20:12Z</dcterms:created>
  <dcterms:modified xsi:type="dcterms:W3CDTF">2025-02-14T06:17:40Z</dcterms:modified>
</cp:coreProperties>
</file>