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371" r:id="rId3"/>
    <p:sldId id="352" r:id="rId4"/>
    <p:sldId id="353" r:id="rId5"/>
    <p:sldId id="355" r:id="rId6"/>
    <p:sldId id="358" r:id="rId7"/>
    <p:sldId id="359" r:id="rId8"/>
    <p:sldId id="370" r:id="rId9"/>
    <p:sldId id="363" r:id="rId10"/>
    <p:sldId id="366" r:id="rId11"/>
    <p:sldId id="368" r:id="rId12"/>
    <p:sldId id="369" r:id="rId13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EE7"/>
    <a:srgbClr val="FAFAFA"/>
    <a:srgbClr val="7D8F7F"/>
    <a:srgbClr val="F8EEF6"/>
    <a:srgbClr val="F4E4F1"/>
    <a:srgbClr val="F2E6EE"/>
    <a:srgbClr val="E2E6E6"/>
    <a:srgbClr val="E0E8E7"/>
    <a:srgbClr val="DFDCE4"/>
    <a:srgbClr val="CEC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Vidējs stils 2 - izcēlum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Gaišs stils 3 - izcēlums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ja Šenbrūna Dobeles partnerība" userId="f5c4323ade7de9e1" providerId="LiveId" clId="{D1B3B94E-7E51-4834-AEE2-66881924E024}"/>
    <pc:docChg chg="undo redo custSel addSld delSld modSld sldOrd">
      <pc:chgData name="Aija Šenbrūna Dobeles partnerība" userId="f5c4323ade7de9e1" providerId="LiveId" clId="{D1B3B94E-7E51-4834-AEE2-66881924E024}" dt="2025-08-19T12:39:15.354" v="1762" actId="207"/>
      <pc:docMkLst>
        <pc:docMk/>
      </pc:docMkLst>
      <pc:sldChg chg="modSp del mod setBg">
        <pc:chgData name="Aija Šenbrūna Dobeles partnerība" userId="f5c4323ade7de9e1" providerId="LiveId" clId="{D1B3B94E-7E51-4834-AEE2-66881924E024}" dt="2025-08-19T07:43:11.378" v="582" actId="47"/>
        <pc:sldMkLst>
          <pc:docMk/>
          <pc:sldMk cId="730804953" sldId="257"/>
        </pc:sldMkLst>
        <pc:spChg chg="mod">
          <ac:chgData name="Aija Šenbrūna Dobeles partnerība" userId="f5c4323ade7de9e1" providerId="LiveId" clId="{D1B3B94E-7E51-4834-AEE2-66881924E024}" dt="2025-08-19T07:37:37.017" v="581" actId="6549"/>
          <ac:spMkLst>
            <pc:docMk/>
            <pc:sldMk cId="730804953" sldId="257"/>
            <ac:spMk id="3" creationId="{00000000-0000-0000-0000-000000000000}"/>
          </ac:spMkLst>
        </pc:spChg>
      </pc:sldChg>
      <pc:sldChg chg="delSp modSp mod setBg">
        <pc:chgData name="Aija Šenbrūna Dobeles partnerība" userId="f5c4323ade7de9e1" providerId="LiveId" clId="{D1B3B94E-7E51-4834-AEE2-66881924E024}" dt="2025-08-19T12:07:38.479" v="1276" actId="207"/>
        <pc:sldMkLst>
          <pc:docMk/>
          <pc:sldMk cId="941140896" sldId="267"/>
        </pc:sldMkLst>
        <pc:spChg chg="mod">
          <ac:chgData name="Aija Šenbrūna Dobeles partnerība" userId="f5c4323ade7de9e1" providerId="LiveId" clId="{D1B3B94E-7E51-4834-AEE2-66881924E024}" dt="2025-08-19T12:07:38.479" v="1276" actId="207"/>
          <ac:spMkLst>
            <pc:docMk/>
            <pc:sldMk cId="941140896" sldId="267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12:07:29.279" v="1267" actId="207"/>
          <ac:spMkLst>
            <pc:docMk/>
            <pc:sldMk cId="941140896" sldId="267"/>
            <ac:spMk id="3" creationId="{00000000-0000-0000-0000-000000000000}"/>
          </ac:spMkLst>
        </pc:spChg>
        <pc:picChg chg="del">
          <ac:chgData name="Aija Šenbrūna Dobeles partnerība" userId="f5c4323ade7de9e1" providerId="LiveId" clId="{D1B3B94E-7E51-4834-AEE2-66881924E024}" dt="2025-08-19T12:02:02.439" v="1205" actId="478"/>
          <ac:picMkLst>
            <pc:docMk/>
            <pc:sldMk cId="941140896" sldId="267"/>
            <ac:picMk id="5" creationId="{00000000-0000-0000-0000-000000000000}"/>
          </ac:picMkLst>
        </pc:picChg>
      </pc:sldChg>
      <pc:sldChg chg="addSp delSp modSp mod setBg">
        <pc:chgData name="Aija Šenbrūna Dobeles partnerība" userId="f5c4323ade7de9e1" providerId="LiveId" clId="{D1B3B94E-7E51-4834-AEE2-66881924E024}" dt="2025-08-19T12:27:00.650" v="1568" actId="12385"/>
        <pc:sldMkLst>
          <pc:docMk/>
          <pc:sldMk cId="1537546915" sldId="352"/>
        </pc:sldMkLst>
        <pc:spChg chg="mod">
          <ac:chgData name="Aija Šenbrūna Dobeles partnerība" userId="f5c4323ade7de9e1" providerId="LiveId" clId="{D1B3B94E-7E51-4834-AEE2-66881924E024}" dt="2025-08-19T12:13:25.931" v="1375" actId="27636"/>
          <ac:spMkLst>
            <pc:docMk/>
            <pc:sldMk cId="1537546915" sldId="352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12:16:10.415" v="1379"/>
          <ac:spMkLst>
            <pc:docMk/>
            <pc:sldMk cId="1537546915" sldId="352"/>
            <ac:spMk id="3" creationId="{00000000-0000-0000-0000-000000000000}"/>
          </ac:spMkLst>
        </pc:spChg>
        <pc:graphicFrameChg chg="add del mod modGraphic">
          <ac:chgData name="Aija Šenbrūna Dobeles partnerība" userId="f5c4323ade7de9e1" providerId="LiveId" clId="{D1B3B94E-7E51-4834-AEE2-66881924E024}" dt="2025-08-19T12:25:50.738" v="1562" actId="21"/>
          <ac:graphicFrameMkLst>
            <pc:docMk/>
            <pc:sldMk cId="1537546915" sldId="352"/>
            <ac:graphicFrameMk id="4" creationId="{C3014026-EE35-FFF7-2A13-244C2F929F46}"/>
          </ac:graphicFrameMkLst>
        </pc:graphicFrameChg>
        <pc:graphicFrameChg chg="add del">
          <ac:chgData name="Aija Šenbrūna Dobeles partnerība" userId="f5c4323ade7de9e1" providerId="LiveId" clId="{D1B3B94E-7E51-4834-AEE2-66881924E024}" dt="2025-08-19T12:16:31.902" v="1381" actId="478"/>
          <ac:graphicFrameMkLst>
            <pc:docMk/>
            <pc:sldMk cId="1537546915" sldId="352"/>
            <ac:graphicFrameMk id="5" creationId="{DFB5DF36-FF38-BFE6-77FA-8A6A18631D0B}"/>
          </ac:graphicFrameMkLst>
        </pc:graphicFrameChg>
        <pc:graphicFrameChg chg="add mod modGraphic">
          <ac:chgData name="Aija Šenbrūna Dobeles partnerība" userId="f5c4323ade7de9e1" providerId="LiveId" clId="{D1B3B94E-7E51-4834-AEE2-66881924E024}" dt="2025-08-19T12:27:00.650" v="1568" actId="12385"/>
          <ac:graphicFrameMkLst>
            <pc:docMk/>
            <pc:sldMk cId="1537546915" sldId="352"/>
            <ac:graphicFrameMk id="6" creationId="{D4067061-E322-C360-2870-BDC4FEED15CD}"/>
          </ac:graphicFrameMkLst>
        </pc:graphicFrameChg>
      </pc:sldChg>
      <pc:sldChg chg="modSp mod setBg">
        <pc:chgData name="Aija Šenbrūna Dobeles partnerība" userId="f5c4323ade7de9e1" providerId="LiveId" clId="{D1B3B94E-7E51-4834-AEE2-66881924E024}" dt="2025-08-19T12:39:15.354" v="1762" actId="207"/>
        <pc:sldMkLst>
          <pc:docMk/>
          <pc:sldMk cId="47972999" sldId="353"/>
        </pc:sldMkLst>
        <pc:spChg chg="mod">
          <ac:chgData name="Aija Šenbrūna Dobeles partnerība" userId="f5c4323ade7de9e1" providerId="LiveId" clId="{D1B3B94E-7E51-4834-AEE2-66881924E024}" dt="2025-08-19T12:08:42.663" v="1300" actId="207"/>
          <ac:spMkLst>
            <pc:docMk/>
            <pc:sldMk cId="47972999" sldId="353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12:39:15.354" v="1762" actId="207"/>
          <ac:spMkLst>
            <pc:docMk/>
            <pc:sldMk cId="47972999" sldId="353"/>
            <ac:spMk id="3" creationId="{00000000-0000-0000-0000-000000000000}"/>
          </ac:spMkLst>
        </pc:spChg>
      </pc:sldChg>
      <pc:sldChg chg="modSp mod setBg">
        <pc:chgData name="Aija Šenbrūna Dobeles partnerība" userId="f5c4323ade7de9e1" providerId="LiveId" clId="{D1B3B94E-7E51-4834-AEE2-66881924E024}" dt="2025-08-19T12:17:33.894" v="1388" actId="6549"/>
        <pc:sldMkLst>
          <pc:docMk/>
          <pc:sldMk cId="2242144895" sldId="355"/>
        </pc:sldMkLst>
        <pc:spChg chg="mod">
          <ac:chgData name="Aija Šenbrūna Dobeles partnerība" userId="f5c4323ade7de9e1" providerId="LiveId" clId="{D1B3B94E-7E51-4834-AEE2-66881924E024}" dt="2025-08-19T12:08:49.805" v="1303" actId="207"/>
          <ac:spMkLst>
            <pc:docMk/>
            <pc:sldMk cId="2242144895" sldId="355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12:17:33.894" v="1388" actId="6549"/>
          <ac:spMkLst>
            <pc:docMk/>
            <pc:sldMk cId="2242144895" sldId="355"/>
            <ac:spMk id="3" creationId="{00000000-0000-0000-0000-000000000000}"/>
          </ac:spMkLst>
        </pc:spChg>
      </pc:sldChg>
      <pc:sldChg chg="modSp del mod">
        <pc:chgData name="Aija Šenbrūna Dobeles partnerība" userId="f5c4323ade7de9e1" providerId="LiveId" clId="{D1B3B94E-7E51-4834-AEE2-66881924E024}" dt="2025-08-19T07:01:31.405" v="91" actId="47"/>
        <pc:sldMkLst>
          <pc:docMk/>
          <pc:sldMk cId="866750198" sldId="356"/>
        </pc:sldMkLst>
        <pc:spChg chg="mod">
          <ac:chgData name="Aija Šenbrūna Dobeles partnerība" userId="f5c4323ade7de9e1" providerId="LiveId" clId="{D1B3B94E-7E51-4834-AEE2-66881924E024}" dt="2025-08-19T07:01:01.304" v="90" actId="27636"/>
          <ac:spMkLst>
            <pc:docMk/>
            <pc:sldMk cId="866750198" sldId="356"/>
            <ac:spMk id="3" creationId="{00000000-0000-0000-0000-000000000000}"/>
          </ac:spMkLst>
        </pc:spChg>
      </pc:sldChg>
      <pc:sldChg chg="del">
        <pc:chgData name="Aija Šenbrūna Dobeles partnerība" userId="f5c4323ade7de9e1" providerId="LiveId" clId="{D1B3B94E-7E51-4834-AEE2-66881924E024}" dt="2025-08-19T07:01:33.330" v="92" actId="47"/>
        <pc:sldMkLst>
          <pc:docMk/>
          <pc:sldMk cId="130625031" sldId="357"/>
        </pc:sldMkLst>
      </pc:sldChg>
      <pc:sldChg chg="modSp mod setBg">
        <pc:chgData name="Aija Šenbrūna Dobeles partnerība" userId="f5c4323ade7de9e1" providerId="LiveId" clId="{D1B3B94E-7E51-4834-AEE2-66881924E024}" dt="2025-08-19T12:17:11.804" v="1387" actId="20577"/>
        <pc:sldMkLst>
          <pc:docMk/>
          <pc:sldMk cId="2032159834" sldId="358"/>
        </pc:sldMkLst>
        <pc:spChg chg="mod">
          <ac:chgData name="Aija Šenbrūna Dobeles partnerība" userId="f5c4323ade7de9e1" providerId="LiveId" clId="{D1B3B94E-7E51-4834-AEE2-66881924E024}" dt="2025-08-19T12:17:11.804" v="1387" actId="20577"/>
          <ac:spMkLst>
            <pc:docMk/>
            <pc:sldMk cId="2032159834" sldId="358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07:50:01.537" v="833" actId="207"/>
          <ac:spMkLst>
            <pc:docMk/>
            <pc:sldMk cId="2032159834" sldId="358"/>
            <ac:spMk id="3" creationId="{00000000-0000-0000-0000-000000000000}"/>
          </ac:spMkLst>
        </pc:spChg>
      </pc:sldChg>
      <pc:sldChg chg="modSp mod setBg">
        <pc:chgData name="Aija Šenbrūna Dobeles partnerība" userId="f5c4323ade7de9e1" providerId="LiveId" clId="{D1B3B94E-7E51-4834-AEE2-66881924E024}" dt="2025-08-19T12:09:55.799" v="1327" actId="255"/>
        <pc:sldMkLst>
          <pc:docMk/>
          <pc:sldMk cId="274398374" sldId="359"/>
        </pc:sldMkLst>
        <pc:spChg chg="mod">
          <ac:chgData name="Aija Šenbrūna Dobeles partnerība" userId="f5c4323ade7de9e1" providerId="LiveId" clId="{D1B3B94E-7E51-4834-AEE2-66881924E024}" dt="2025-08-19T12:09:04.205" v="1309" actId="207"/>
          <ac:spMkLst>
            <pc:docMk/>
            <pc:sldMk cId="274398374" sldId="359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12:09:55.799" v="1327" actId="255"/>
          <ac:spMkLst>
            <pc:docMk/>
            <pc:sldMk cId="274398374" sldId="359"/>
            <ac:spMk id="3" creationId="{00000000-0000-0000-0000-000000000000}"/>
          </ac:spMkLst>
        </pc:spChg>
      </pc:sldChg>
      <pc:sldChg chg="add del setBg">
        <pc:chgData name="Aija Šenbrūna Dobeles partnerība" userId="f5c4323ade7de9e1" providerId="LiveId" clId="{D1B3B94E-7E51-4834-AEE2-66881924E024}" dt="2025-08-19T07:08:37.451" v="234" actId="47"/>
        <pc:sldMkLst>
          <pc:docMk/>
          <pc:sldMk cId="2783750772" sldId="360"/>
        </pc:sldMkLst>
      </pc:sldChg>
      <pc:sldChg chg="modSp del mod setBg">
        <pc:chgData name="Aija Šenbrūna Dobeles partnerība" userId="f5c4323ade7de9e1" providerId="LiveId" clId="{D1B3B94E-7E51-4834-AEE2-66881924E024}" dt="2025-08-19T07:27:01.611" v="417" actId="47"/>
        <pc:sldMkLst>
          <pc:docMk/>
          <pc:sldMk cId="1906464027" sldId="361"/>
        </pc:sldMkLst>
        <pc:spChg chg="mod">
          <ac:chgData name="Aija Šenbrūna Dobeles partnerība" userId="f5c4323ade7de9e1" providerId="LiveId" clId="{D1B3B94E-7E51-4834-AEE2-66881924E024}" dt="2025-08-19T07:24:30.792" v="362" actId="20577"/>
          <ac:spMkLst>
            <pc:docMk/>
            <pc:sldMk cId="1906464027" sldId="361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07:10:53.576" v="255" actId="20577"/>
          <ac:spMkLst>
            <pc:docMk/>
            <pc:sldMk cId="1906464027" sldId="361"/>
            <ac:spMk id="3" creationId="{00000000-0000-0000-0000-000000000000}"/>
          </ac:spMkLst>
        </pc:spChg>
      </pc:sldChg>
      <pc:sldChg chg="modSp del mod">
        <pc:chgData name="Aija Šenbrūna Dobeles partnerība" userId="f5c4323ade7de9e1" providerId="LiveId" clId="{D1B3B94E-7E51-4834-AEE2-66881924E024}" dt="2025-08-19T07:30:04.373" v="438" actId="47"/>
        <pc:sldMkLst>
          <pc:docMk/>
          <pc:sldMk cId="3082061188" sldId="362"/>
        </pc:sldMkLst>
        <pc:spChg chg="mod">
          <ac:chgData name="Aija Šenbrūna Dobeles partnerība" userId="f5c4323ade7de9e1" providerId="LiveId" clId="{D1B3B94E-7E51-4834-AEE2-66881924E024}" dt="2025-08-19T07:09:00.443" v="240" actId="20577"/>
          <ac:spMkLst>
            <pc:docMk/>
            <pc:sldMk cId="3082061188" sldId="362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07:30:02.039" v="437" actId="15"/>
          <ac:spMkLst>
            <pc:docMk/>
            <pc:sldMk cId="3082061188" sldId="362"/>
            <ac:spMk id="3" creationId="{00000000-0000-0000-0000-000000000000}"/>
          </ac:spMkLst>
        </pc:spChg>
      </pc:sldChg>
      <pc:sldChg chg="modSp mod setBg">
        <pc:chgData name="Aija Šenbrūna Dobeles partnerība" userId="f5c4323ade7de9e1" providerId="LiveId" clId="{D1B3B94E-7E51-4834-AEE2-66881924E024}" dt="2025-08-19T12:12:15.262" v="1354" actId="207"/>
        <pc:sldMkLst>
          <pc:docMk/>
          <pc:sldMk cId="447229960" sldId="363"/>
        </pc:sldMkLst>
        <pc:spChg chg="mod">
          <ac:chgData name="Aija Šenbrūna Dobeles partnerība" userId="f5c4323ade7de9e1" providerId="LiveId" clId="{D1B3B94E-7E51-4834-AEE2-66881924E024}" dt="2025-08-19T12:12:15.262" v="1354" actId="207"/>
          <ac:spMkLst>
            <pc:docMk/>
            <pc:sldMk cId="447229960" sldId="363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11:30:40.209" v="1176" actId="20577"/>
          <ac:spMkLst>
            <pc:docMk/>
            <pc:sldMk cId="447229960" sldId="363"/>
            <ac:spMk id="3" creationId="{00000000-0000-0000-0000-000000000000}"/>
          </ac:spMkLst>
        </pc:spChg>
      </pc:sldChg>
      <pc:sldChg chg="del setBg">
        <pc:chgData name="Aija Šenbrūna Dobeles partnerība" userId="f5c4323ade7de9e1" providerId="LiveId" clId="{D1B3B94E-7E51-4834-AEE2-66881924E024}" dt="2025-08-19T07:30:12.181" v="439" actId="47"/>
        <pc:sldMkLst>
          <pc:docMk/>
          <pc:sldMk cId="122129680" sldId="364"/>
        </pc:sldMkLst>
      </pc:sldChg>
      <pc:sldChg chg="modSp mod setBg">
        <pc:chgData name="Aija Šenbrūna Dobeles partnerība" userId="f5c4323ade7de9e1" providerId="LiveId" clId="{D1B3B94E-7E51-4834-AEE2-66881924E024}" dt="2025-08-19T12:12:19.417" v="1357" actId="207"/>
        <pc:sldMkLst>
          <pc:docMk/>
          <pc:sldMk cId="3640022539" sldId="366"/>
        </pc:sldMkLst>
        <pc:spChg chg="mod">
          <ac:chgData name="Aija Šenbrūna Dobeles partnerība" userId="f5c4323ade7de9e1" providerId="LiveId" clId="{D1B3B94E-7E51-4834-AEE2-66881924E024}" dt="2025-08-19T12:12:19.417" v="1357" actId="207"/>
          <ac:spMkLst>
            <pc:docMk/>
            <pc:sldMk cId="3640022539" sldId="366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11:31:13.701" v="1177" actId="20577"/>
          <ac:spMkLst>
            <pc:docMk/>
            <pc:sldMk cId="3640022539" sldId="366"/>
            <ac:spMk id="3" creationId="{00000000-0000-0000-0000-000000000000}"/>
          </ac:spMkLst>
        </pc:spChg>
      </pc:sldChg>
      <pc:sldChg chg="del">
        <pc:chgData name="Aija Šenbrūna Dobeles partnerība" userId="f5c4323ade7de9e1" providerId="LiveId" clId="{D1B3B94E-7E51-4834-AEE2-66881924E024}" dt="2025-08-19T07:09:17.175" v="241" actId="47"/>
        <pc:sldMkLst>
          <pc:docMk/>
          <pc:sldMk cId="2963883190" sldId="367"/>
        </pc:sldMkLst>
      </pc:sldChg>
      <pc:sldChg chg="modSp mod setBg">
        <pc:chgData name="Aija Šenbrūna Dobeles partnerība" userId="f5c4323ade7de9e1" providerId="LiveId" clId="{D1B3B94E-7E51-4834-AEE2-66881924E024}" dt="2025-08-19T12:12:23.223" v="1360" actId="207"/>
        <pc:sldMkLst>
          <pc:docMk/>
          <pc:sldMk cId="1058243931" sldId="368"/>
        </pc:sldMkLst>
        <pc:spChg chg="mod">
          <ac:chgData name="Aija Šenbrūna Dobeles partnerība" userId="f5c4323ade7de9e1" providerId="LiveId" clId="{D1B3B94E-7E51-4834-AEE2-66881924E024}" dt="2025-08-19T12:12:23.223" v="1360" actId="207"/>
          <ac:spMkLst>
            <pc:docMk/>
            <pc:sldMk cId="1058243931" sldId="368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11:55:53.878" v="1195" actId="207"/>
          <ac:spMkLst>
            <pc:docMk/>
            <pc:sldMk cId="1058243931" sldId="368"/>
            <ac:spMk id="3" creationId="{00000000-0000-0000-0000-000000000000}"/>
          </ac:spMkLst>
        </pc:spChg>
      </pc:sldChg>
      <pc:sldChg chg="modSp mod setBg">
        <pc:chgData name="Aija Šenbrūna Dobeles partnerība" userId="f5c4323ade7de9e1" providerId="LiveId" clId="{D1B3B94E-7E51-4834-AEE2-66881924E024}" dt="2025-08-19T12:12:37.759" v="1369" actId="14100"/>
        <pc:sldMkLst>
          <pc:docMk/>
          <pc:sldMk cId="3476595000" sldId="369"/>
        </pc:sldMkLst>
        <pc:spChg chg="mod">
          <ac:chgData name="Aija Šenbrūna Dobeles partnerība" userId="f5c4323ade7de9e1" providerId="LiveId" clId="{D1B3B94E-7E51-4834-AEE2-66881924E024}" dt="2025-08-19T12:12:37.759" v="1369" actId="14100"/>
          <ac:spMkLst>
            <pc:docMk/>
            <pc:sldMk cId="3476595000" sldId="369"/>
            <ac:spMk id="2" creationId="{00000000-0000-0000-0000-000000000000}"/>
          </ac:spMkLst>
        </pc:spChg>
        <pc:spChg chg="mod">
          <ac:chgData name="Aija Šenbrūna Dobeles partnerība" userId="f5c4323ade7de9e1" providerId="LiveId" clId="{D1B3B94E-7E51-4834-AEE2-66881924E024}" dt="2025-08-19T07:58:45.414" v="987" actId="120"/>
          <ac:spMkLst>
            <pc:docMk/>
            <pc:sldMk cId="3476595000" sldId="369"/>
            <ac:spMk id="3" creationId="{00000000-0000-0000-0000-000000000000}"/>
          </ac:spMkLst>
        </pc:spChg>
      </pc:sldChg>
      <pc:sldChg chg="modSp add mod">
        <pc:chgData name="Aija Šenbrūna Dobeles partnerība" userId="f5c4323ade7de9e1" providerId="LiveId" clId="{D1B3B94E-7E51-4834-AEE2-66881924E024}" dt="2025-08-19T12:17:02.621" v="1384" actId="14100"/>
        <pc:sldMkLst>
          <pc:docMk/>
          <pc:sldMk cId="3558429226" sldId="370"/>
        </pc:sldMkLst>
        <pc:spChg chg="mod">
          <ac:chgData name="Aija Šenbrūna Dobeles partnerība" userId="f5c4323ade7de9e1" providerId="LiveId" clId="{D1B3B94E-7E51-4834-AEE2-66881924E024}" dt="2025-08-19T12:17:02.621" v="1384" actId="14100"/>
          <ac:spMkLst>
            <pc:docMk/>
            <pc:sldMk cId="3558429226" sldId="370"/>
            <ac:spMk id="2" creationId="{56E47D9D-5094-A33F-0E12-2B02A87416EB}"/>
          </ac:spMkLst>
        </pc:spChg>
        <pc:spChg chg="mod">
          <ac:chgData name="Aija Šenbrūna Dobeles partnerība" userId="f5c4323ade7de9e1" providerId="LiveId" clId="{D1B3B94E-7E51-4834-AEE2-66881924E024}" dt="2025-08-19T12:11:30.301" v="1351" actId="255"/>
          <ac:spMkLst>
            <pc:docMk/>
            <pc:sldMk cId="3558429226" sldId="370"/>
            <ac:spMk id="3" creationId="{FAC735AD-21BA-0C59-07DB-8A06D3DC103B}"/>
          </ac:spMkLst>
        </pc:spChg>
      </pc:sldChg>
      <pc:sldChg chg="addSp delSp new del mod">
        <pc:chgData name="Aija Šenbrūna Dobeles partnerība" userId="f5c4323ade7de9e1" providerId="LiveId" clId="{D1B3B94E-7E51-4834-AEE2-66881924E024}" dt="2025-08-19T07:13:59.528" v="313" actId="47"/>
        <pc:sldMkLst>
          <pc:docMk/>
          <pc:sldMk cId="3618110389" sldId="370"/>
        </pc:sldMkLst>
        <pc:picChg chg="add del">
          <ac:chgData name="Aija Šenbrūna Dobeles partnerība" userId="f5c4323ade7de9e1" providerId="LiveId" clId="{D1B3B94E-7E51-4834-AEE2-66881924E024}" dt="2025-08-19T07:13:57.340" v="312" actId="478"/>
          <ac:picMkLst>
            <pc:docMk/>
            <pc:sldMk cId="3618110389" sldId="370"/>
            <ac:picMk id="5" creationId="{A4566906-13A4-4B70-8A22-FB0FC20F5EEF}"/>
          </ac:picMkLst>
        </pc:picChg>
      </pc:sldChg>
      <pc:sldChg chg="addSp delSp modSp add mod ord">
        <pc:chgData name="Aija Šenbrūna Dobeles partnerība" userId="f5c4323ade7de9e1" providerId="LiveId" clId="{D1B3B94E-7E51-4834-AEE2-66881924E024}" dt="2025-08-19T12:18:06.985" v="1389" actId="20577"/>
        <pc:sldMkLst>
          <pc:docMk/>
          <pc:sldMk cId="2211778265" sldId="371"/>
        </pc:sldMkLst>
        <pc:spChg chg="mod">
          <ac:chgData name="Aija Šenbrūna Dobeles partnerība" userId="f5c4323ade7de9e1" providerId="LiveId" clId="{D1B3B94E-7E51-4834-AEE2-66881924E024}" dt="2025-08-19T12:08:18.591" v="1288" actId="14100"/>
          <ac:spMkLst>
            <pc:docMk/>
            <pc:sldMk cId="2211778265" sldId="371"/>
            <ac:spMk id="2" creationId="{9E63FB73-63D3-8325-DFE3-5C2B298B7E8D}"/>
          </ac:spMkLst>
        </pc:spChg>
        <pc:spChg chg="mod">
          <ac:chgData name="Aija Šenbrūna Dobeles partnerība" userId="f5c4323ade7de9e1" providerId="LiveId" clId="{D1B3B94E-7E51-4834-AEE2-66881924E024}" dt="2025-08-19T12:18:06.985" v="1389" actId="20577"/>
          <ac:spMkLst>
            <pc:docMk/>
            <pc:sldMk cId="2211778265" sldId="371"/>
            <ac:spMk id="3" creationId="{4D9D8FDF-187D-7DF4-87A1-B27544015D03}"/>
          </ac:spMkLst>
        </pc:spChg>
        <pc:graphicFrameChg chg="del">
          <ac:chgData name="Aija Šenbrūna Dobeles partnerība" userId="f5c4323ade7de9e1" providerId="LiveId" clId="{D1B3B94E-7E51-4834-AEE2-66881924E024}" dt="2025-08-19T08:08:46.873" v="1045" actId="21"/>
          <ac:graphicFrameMkLst>
            <pc:docMk/>
            <pc:sldMk cId="2211778265" sldId="371"/>
            <ac:graphicFrameMk id="4" creationId="{A81BA960-6590-6D68-BB58-AD9741DD08E4}"/>
          </ac:graphicFrameMkLst>
        </pc:graphicFrameChg>
        <pc:graphicFrameChg chg="add del mod">
          <ac:chgData name="Aija Šenbrūna Dobeles partnerība" userId="f5c4323ade7de9e1" providerId="LiveId" clId="{D1B3B94E-7E51-4834-AEE2-66881924E024}" dt="2025-08-19T08:08:53.198" v="1047" actId="478"/>
          <ac:graphicFrameMkLst>
            <pc:docMk/>
            <pc:sldMk cId="2211778265" sldId="371"/>
            <ac:graphicFrameMk id="5" creationId="{A81BA960-6590-6D68-BB58-AD9741DD08E4}"/>
          </ac:graphicFrameMkLst>
        </pc:graphicFrameChg>
        <pc:picChg chg="add del mod">
          <ac:chgData name="Aija Šenbrūna Dobeles partnerība" userId="f5c4323ade7de9e1" providerId="LiveId" clId="{D1B3B94E-7E51-4834-AEE2-66881924E024}" dt="2025-08-19T12:05:17.072" v="1243" actId="14100"/>
          <ac:picMkLst>
            <pc:docMk/>
            <pc:sldMk cId="2211778265" sldId="371"/>
            <ac:picMk id="4" creationId="{9B2A86EA-5C8F-48DC-C383-2E7C3DAE5058}"/>
          </ac:picMkLst>
        </pc:picChg>
        <pc:picChg chg="add del mod">
          <ac:chgData name="Aija Šenbrūna Dobeles partnerība" userId="f5c4323ade7de9e1" providerId="LiveId" clId="{D1B3B94E-7E51-4834-AEE2-66881924E024}" dt="2025-08-19T12:05:13.534" v="1241" actId="14100"/>
          <ac:picMkLst>
            <pc:docMk/>
            <pc:sldMk cId="2211778265" sldId="371"/>
            <ac:picMk id="5" creationId="{7497153F-C567-EF85-1B63-1AEE95500EDD}"/>
          </ac:picMkLst>
        </pc:picChg>
        <pc:picChg chg="add del mod">
          <ac:chgData name="Aija Šenbrūna Dobeles partnerība" userId="f5c4323ade7de9e1" providerId="LiveId" clId="{D1B3B94E-7E51-4834-AEE2-66881924E024}" dt="2025-08-19T12:05:11.509" v="1235" actId="14100"/>
          <ac:picMkLst>
            <pc:docMk/>
            <pc:sldMk cId="2211778265" sldId="371"/>
            <ac:picMk id="6" creationId="{DAD7123E-0828-5E9D-FC6B-320734A3B8D1}"/>
          </ac:picMkLst>
        </pc:picChg>
      </pc:sldChg>
      <pc:sldChg chg="add del setBg">
        <pc:chgData name="Aija Šenbrūna Dobeles partnerība" userId="f5c4323ade7de9e1" providerId="LiveId" clId="{D1B3B94E-7E51-4834-AEE2-66881924E024}" dt="2025-08-19T07:14:24.442" v="319"/>
        <pc:sldMkLst>
          <pc:docMk/>
          <pc:sldMk cId="2973322677" sldId="3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791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332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386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684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03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123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68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743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71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531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41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EF30D-3113-43A5-AEC5-DBEA5F00490B}" type="datetimeFigureOut">
              <a:rPr lang="lv-LV" smtClean="0"/>
              <a:t>25.08.2025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413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40024-valsts-un-eiropas-savienibas-atbalsta-pieskirsanas-administresanas-un-uzraudzibasvispareja-kartiba-lauku-un-zivsaimniecibas" TargetMode="External"/><Relationship Id="rId2" Type="http://schemas.openxmlformats.org/officeDocument/2006/relationships/hyperlink" Target="https://likumi.lv/ta/id/346333-valsts-un-eiropas-savienibas-atbalsta-pieskirsanas-kartiba-eiropas-lauksaimniecibas-fonda-lauku-attistibai-intervence-darbibu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69899"/>
            <a:ext cx="10515600" cy="1625600"/>
          </a:xfr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lv-LV" b="1" dirty="0"/>
              <a:t/>
            </a:r>
            <a:br>
              <a:rPr lang="lv-LV" b="1" dirty="0"/>
            </a:br>
            <a:r>
              <a:rPr lang="lv-LV" b="1" dirty="0"/>
              <a:t>«</a:t>
            </a:r>
            <a:r>
              <a:rPr lang="en-US" b="1" dirty="0" err="1"/>
              <a:t>Jauniešu</a:t>
            </a:r>
            <a:r>
              <a:rPr lang="en-US" b="1" dirty="0"/>
              <a:t> </a:t>
            </a:r>
            <a:r>
              <a:rPr lang="en-US" b="1" dirty="0" err="1"/>
              <a:t>iniciatīva</a:t>
            </a:r>
            <a:r>
              <a:rPr lang="lv-LV" b="1" dirty="0"/>
              <a:t>» </a:t>
            </a:r>
            <a:endParaRPr lang="lv-LV" sz="27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210" y="2085974"/>
            <a:ext cx="10515600" cy="40814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lv-LV" dirty="0"/>
          </a:p>
          <a:p>
            <a:pPr marL="0" indent="0" algn="ctr">
              <a:buNone/>
            </a:pPr>
            <a:r>
              <a:rPr lang="lv-LV" dirty="0"/>
              <a:t>“Fiksētas summas maksājums “Jauniešu iniciatīva” un to piemērošana</a:t>
            </a:r>
          </a:p>
          <a:p>
            <a:pPr marL="0" indent="0" algn="ctr">
              <a:buNone/>
            </a:pPr>
            <a:r>
              <a:rPr lang="lv-LV" dirty="0"/>
              <a:t>Kopējās lauksaimniecības politikas stratēģiskā plānā 2023.-</a:t>
            </a:r>
            <a:r>
              <a:rPr lang="en-US" dirty="0"/>
              <a:t> </a:t>
            </a:r>
            <a:endParaRPr lang="lv-LV" dirty="0"/>
          </a:p>
          <a:p>
            <a:pPr marL="0" indent="0" algn="ctr">
              <a:buNone/>
            </a:pPr>
            <a:r>
              <a:rPr lang="lv-LV" dirty="0"/>
              <a:t>2027.gadam”</a:t>
            </a:r>
          </a:p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lv-LV" sz="1600" dirty="0"/>
              <a:t>Atbalsta Zemkopības ministrija un Lauku atbalsta dienests</a:t>
            </a:r>
            <a:endParaRPr lang="lv-LV" sz="1600" b="1" dirty="0"/>
          </a:p>
          <a:p>
            <a:pPr marL="0" indent="0" algn="ctr">
              <a:buNone/>
            </a:pPr>
            <a:endParaRPr lang="lv-LV" b="1" dirty="0"/>
          </a:p>
          <a:p>
            <a:pPr algn="ctr"/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863" y="4468966"/>
            <a:ext cx="4669941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40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 fontScale="90000"/>
          </a:bodyPr>
          <a:lstStyle/>
          <a:p>
            <a:pPr algn="ctr"/>
            <a:r>
              <a:rPr lang="lv-LV" b="1" dirty="0"/>
              <a:t/>
            </a:r>
            <a:br>
              <a:rPr lang="lv-LV" b="1" dirty="0"/>
            </a:br>
            <a:r>
              <a:rPr lang="lv-LV" b="1" dirty="0">
                <a:latin typeface="+mn-lt"/>
              </a:rPr>
              <a:t>Maksājuma pieprasījums un nosacījumi</a:t>
            </a:r>
            <a:r>
              <a:rPr lang="lv-LV" dirty="0">
                <a:latin typeface="+mn-lt"/>
              </a:rPr>
              <a:t/>
            </a:r>
            <a:br>
              <a:rPr lang="lv-LV" dirty="0">
                <a:latin typeface="+mn-lt"/>
              </a:rPr>
            </a:br>
            <a:endParaRPr lang="lv-LV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70810"/>
            <a:ext cx="10969801" cy="484926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G</a:t>
            </a:r>
            <a:r>
              <a:rPr lang="lv-LV" dirty="0"/>
              <a:t>ala maksājuma pieprasījumu Dienesta elektroniskās pieteikšanās sistēmā sniedz tikai tad, kad projekta</a:t>
            </a:r>
            <a:r>
              <a:rPr lang="en-US" dirty="0"/>
              <a:t> </a:t>
            </a:r>
            <a:r>
              <a:rPr lang="lv-LV" dirty="0"/>
              <a:t>darbība ir pabeigta, izpildīti nosacījumi atbalsta saņemšanai un to var pierādīt ar pamatojošiem</a:t>
            </a:r>
            <a:r>
              <a:rPr lang="en-US" dirty="0"/>
              <a:t> </a:t>
            </a:r>
            <a:r>
              <a:rPr lang="lv-LV" dirty="0"/>
              <a:t>dokumentiem;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dirty="0"/>
              <a:t>Maksājuma pieprasījumam pievieno:</a:t>
            </a:r>
            <a:r>
              <a:rPr lang="en-US" dirty="0"/>
              <a:t> </a:t>
            </a:r>
            <a:r>
              <a:rPr lang="lv-LV" dirty="0"/>
              <a:t>reālo darbību pamatojošos dokumentus – foto fiksācijas, pieņemšanas – nodošanas aktus par konkrētu</a:t>
            </a:r>
            <a:r>
              <a:rPr lang="en-US" dirty="0"/>
              <a:t> </a:t>
            </a:r>
            <a:r>
              <a:rPr lang="lv-LV" dirty="0"/>
              <a:t>darbu izpildi, projekta gala atskaiti (noslēguma pārskats), projekta publicitāti par projekta īstenošanu</a:t>
            </a:r>
            <a:r>
              <a:rPr lang="en-US" dirty="0"/>
              <a:t> </a:t>
            </a:r>
            <a:r>
              <a:rPr lang="lv-LV" dirty="0"/>
              <a:t>plašsaziņas līdzekļos vai savā tīmekļvietnē, uzņēmuma līgumus, darba laika uzskaites tabulas </a:t>
            </a:r>
            <a:r>
              <a:rPr lang="lv-LV" dirty="0" err="1"/>
              <a:t>u.c.dokumentus</a:t>
            </a:r>
            <a:r>
              <a:rPr lang="lv-LV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40022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lv-LV" b="1" dirty="0">
                <a:latin typeface="+mn-lt"/>
              </a:rPr>
              <a:t>Normatīvie akti, metodika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lv-LV" sz="2400" dirty="0">
                <a:hlinkClick r:id="rId2" tooltip="MK noteikumi Nr.580"/>
              </a:rPr>
              <a:t>MK noteikumi Nr.580 "Valsts un Eiropas Savienības atbalsta piešķiršanas kārtība Eiropas Lauksaimniecības fonda lauku attīstībai intervencē "Darbību īstenošana saskaņā ar sabiedrības virzītas vietējās attīstības stratēģiju, tostarp sadarbības aktivitātes un to sagatavošana"«</a:t>
            </a:r>
            <a:endParaRPr lang="lv-LV" sz="2400" dirty="0"/>
          </a:p>
          <a:p>
            <a:r>
              <a:rPr lang="lv-LV" sz="2400" dirty="0">
                <a:hlinkClick r:id="rId3" tooltip="MK noteikumi Nr.113 &quot;Valsts un Eiropas Savienības atbalsta piešķiršanas, administrēšanas un uzraudzības vispārējā kārtība lauku un zivsaimniecības attīstībai&quot;"/>
              </a:rPr>
              <a:t>MK noteikumi Nr.113 "Valsts un Eiropas Savienības atbalsta piešķiršanas, administrēšanas un uzraudzības vispārējā kārtība lauku un zivsaimniecības attīstībai«</a:t>
            </a:r>
            <a:endParaRPr lang="en-US" sz="2400" dirty="0"/>
          </a:p>
          <a:p>
            <a:r>
              <a:rPr lang="lv-LV" sz="2400" dirty="0"/>
              <a:t>“Fiksētas summas maksājums “Jauniešu iniciatīva” un to piemērošana</a:t>
            </a:r>
            <a:r>
              <a:rPr lang="en-US" sz="2400" dirty="0"/>
              <a:t> </a:t>
            </a:r>
            <a:r>
              <a:rPr lang="lv-LV" sz="2400" dirty="0"/>
              <a:t>Kopējās lauksaimniecības politikas stratēģiskā plānā 2023.- 2027.gadam”</a:t>
            </a:r>
          </a:p>
          <a:p>
            <a:endParaRPr lang="lv-LV" sz="2400" dirty="0"/>
          </a:p>
          <a:p>
            <a:pPr marL="0" indent="0">
              <a:buNone/>
            </a:pP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43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69899"/>
            <a:ext cx="10214113" cy="1130301"/>
          </a:xfrm>
          <a:pattFill prst="trellis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lv-LV" b="1" dirty="0"/>
              <a:t> </a:t>
            </a:r>
            <a:r>
              <a:rPr lang="lv-LV" b="1" dirty="0">
                <a:latin typeface="+mn-lt"/>
              </a:rPr>
              <a:t>Biedrības kontaktinformācija</a:t>
            </a:r>
            <a:endParaRPr lang="lv-LV" sz="2700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724" y="1571625"/>
            <a:ext cx="10229851" cy="460533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endParaRPr lang="lv-LV" dirty="0"/>
          </a:p>
          <a:p>
            <a:pPr lvl="0"/>
            <a:r>
              <a:rPr lang="it-IT" sz="2600" dirty="0">
                <a:solidFill>
                  <a:prstClr val="black"/>
                </a:solidFill>
              </a:rPr>
              <a:t>E-pasts: partneriba@dobelespartneriba.lv</a:t>
            </a:r>
          </a:p>
          <a:p>
            <a:pPr lvl="0"/>
            <a:r>
              <a:rPr lang="it-IT" sz="2600" dirty="0">
                <a:solidFill>
                  <a:prstClr val="black"/>
                </a:solidFill>
              </a:rPr>
              <a:t>Aija Šenbrūna 29812300, aija.senbruna@gmail.com  </a:t>
            </a:r>
          </a:p>
          <a:p>
            <a:pPr lvl="0"/>
            <a:r>
              <a:rPr lang="it-IT" sz="2600" dirty="0">
                <a:solidFill>
                  <a:prstClr val="black"/>
                </a:solidFill>
              </a:rPr>
              <a:t>Dace Vilmane 29187113, dace.vilmane@inbox.lv</a:t>
            </a:r>
          </a:p>
          <a:p>
            <a:pPr lvl="0"/>
            <a:r>
              <a:rPr lang="it-IT" sz="2600" dirty="0">
                <a:solidFill>
                  <a:prstClr val="black"/>
                </a:solidFill>
              </a:rPr>
              <a:t>Ineta Vintere, 22026755, ineta.vintere@jelgava.lv </a:t>
            </a:r>
          </a:p>
          <a:p>
            <a:pPr lvl="0" algn="ctr"/>
            <a:endParaRPr lang="lv-LV" sz="2600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lv-LV" b="1" dirty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r>
              <a:rPr lang="lv-LV" sz="2400" dirty="0"/>
              <a:t>Atbalsta Zemkopības ministrija un Lauku atbalsta dienests</a:t>
            </a:r>
            <a:endParaRPr lang="lv-LV" sz="2400" b="1" dirty="0"/>
          </a:p>
          <a:p>
            <a:pPr marL="0" indent="0" algn="ctr">
              <a:buNone/>
            </a:pPr>
            <a:endParaRPr lang="lv-LV" b="1" dirty="0"/>
          </a:p>
          <a:p>
            <a:pPr algn="ctr"/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4464" y="4672943"/>
            <a:ext cx="4669941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95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C4EABDB-66E8-EDC2-B869-1A1707EC7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63FB73-63D3-8325-DFE3-5C2B298B7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783"/>
            <a:ext cx="10515600" cy="1162878"/>
          </a:xfr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 fontScale="90000"/>
          </a:bodyPr>
          <a:lstStyle/>
          <a:p>
            <a:pPr algn="ctr"/>
            <a:r>
              <a:rPr lang="lv-LV" b="1" dirty="0"/>
              <a:t/>
            </a:r>
            <a:br>
              <a:rPr lang="lv-LV" b="1" dirty="0"/>
            </a:br>
            <a:r>
              <a:rPr lang="en-US" b="1" dirty="0"/>
              <a:t>“</a:t>
            </a:r>
            <a:r>
              <a:rPr lang="en-US" b="1" dirty="0" err="1"/>
              <a:t>Jauniešu</a:t>
            </a:r>
            <a:r>
              <a:rPr lang="en-US" b="1" dirty="0"/>
              <a:t> </a:t>
            </a:r>
            <a:r>
              <a:rPr lang="en-US" b="1" dirty="0" err="1"/>
              <a:t>iniciatīva</a:t>
            </a:r>
            <a:r>
              <a:rPr lang="en-US" b="1" dirty="0"/>
              <a:t>” </a:t>
            </a:r>
            <a:r>
              <a:rPr lang="en-US" b="1" dirty="0" err="1"/>
              <a:t>mērķis</a:t>
            </a:r>
            <a:endParaRPr lang="lv-LV" sz="2700" i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9D8FDF-187D-7DF4-87A1-B27544015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716" y="1336400"/>
            <a:ext cx="10527609" cy="508345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4000" dirty="0"/>
          </a:p>
          <a:p>
            <a:pPr marL="0" indent="0" algn="just">
              <a:buNone/>
            </a:pPr>
            <a:r>
              <a:rPr lang="lv-LV" sz="4000" dirty="0"/>
              <a:t>Atbalsts bērnu un jauniešu aktīvai un</a:t>
            </a:r>
            <a:r>
              <a:rPr lang="en-US" sz="4000" dirty="0"/>
              <a:t> </a:t>
            </a:r>
            <a:r>
              <a:rPr lang="lv-LV" sz="4000" dirty="0"/>
              <a:t>tiešai iesaistīšanai vietēju projektu</a:t>
            </a:r>
            <a:r>
              <a:rPr lang="en-US" sz="4000" dirty="0"/>
              <a:t> </a:t>
            </a:r>
            <a:r>
              <a:rPr lang="lv-LV" sz="4000" dirty="0"/>
              <a:t>veidošanā un īstenošanā, kur galveno</a:t>
            </a:r>
            <a:r>
              <a:rPr lang="en-US" sz="4000" dirty="0"/>
              <a:t> </a:t>
            </a:r>
            <a:r>
              <a:rPr lang="lv-LV" sz="4000" dirty="0"/>
              <a:t>uzdevumu izpildītāji ir paši bērni un</a:t>
            </a:r>
            <a:r>
              <a:rPr lang="en-US" sz="4000" dirty="0"/>
              <a:t> </a:t>
            </a:r>
            <a:r>
              <a:rPr lang="lv-LV" sz="4000" dirty="0"/>
              <a:t>jaunieši.</a:t>
            </a: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1778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565" y="563906"/>
            <a:ext cx="10660959" cy="1090545"/>
          </a:xfr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en-US" b="1" dirty="0" err="1"/>
              <a:t>Izsludinātā</a:t>
            </a:r>
            <a:r>
              <a:rPr lang="en-US" b="1" dirty="0"/>
              <a:t> </a:t>
            </a:r>
            <a:r>
              <a:rPr lang="en-US" b="1" dirty="0" err="1"/>
              <a:t>rīcība</a:t>
            </a:r>
            <a:r>
              <a:rPr lang="en-US" b="1" dirty="0"/>
              <a:t> </a:t>
            </a:r>
            <a:endParaRPr lang="lv-LV" sz="2700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4656" y="1625876"/>
            <a:ext cx="10634869" cy="467967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b="1"/>
          </a:p>
          <a:p>
            <a:pPr marL="0" indent="0" algn="ctr">
              <a:buNone/>
            </a:pPr>
            <a:endParaRPr lang="en-US" sz="4000" b="1"/>
          </a:p>
          <a:p>
            <a:pPr marL="0" indent="0" algn="ctr">
              <a:buNone/>
            </a:pPr>
            <a:endParaRPr lang="en-US" sz="4000" b="1"/>
          </a:p>
          <a:p>
            <a:pPr marL="0" indent="0" algn="ctr">
              <a:buNone/>
            </a:pPr>
            <a:endParaRPr lang="en-US" sz="4000" b="1"/>
          </a:p>
          <a:p>
            <a:pPr marL="0" indent="0" algn="ctr">
              <a:buNone/>
            </a:pPr>
            <a:endParaRPr lang="en-US" sz="4000" b="1"/>
          </a:p>
          <a:p>
            <a:pPr marL="0" indent="0" algn="ctr">
              <a:buNone/>
            </a:pPr>
            <a:endParaRPr lang="en-US" sz="4000" b="1"/>
          </a:p>
          <a:p>
            <a:pPr marL="0" indent="0" algn="ctr">
              <a:buNone/>
            </a:pPr>
            <a:endParaRPr lang="en-US" sz="4000" b="1"/>
          </a:p>
          <a:p>
            <a:pPr marL="0" indent="0" algn="ctr">
              <a:buNone/>
            </a:pPr>
            <a:endParaRPr lang="en-US" sz="4000" b="1" dirty="0"/>
          </a:p>
        </p:txBody>
      </p:sp>
      <p:graphicFrame>
        <p:nvGraphicFramePr>
          <p:cNvPr id="6" name="Tabula 5">
            <a:extLst>
              <a:ext uri="{FF2B5EF4-FFF2-40B4-BE49-F238E27FC236}">
                <a16:creationId xmlns:a16="http://schemas.microsoft.com/office/drawing/2014/main" xmlns="" id="{D4067061-E322-C360-2870-BDC4FEED1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44859"/>
              </p:ext>
            </p:extLst>
          </p:nvPr>
        </p:nvGraphicFramePr>
        <p:xfrm>
          <a:off x="854766" y="2126974"/>
          <a:ext cx="10515600" cy="32004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291774191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998973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169427624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38295218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Rīcība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3.kārtā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izsludinātais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fiansējums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, EUR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Maksimālā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attiecināmo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izmaksu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summa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vienam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projektam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, EUR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Atbalsta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intensitāte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03231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Rīcība Nr. 4. Atbalsts sabiedrisko aktivitāšu dažādošanai teritorijas iedzīvotājiem, kopienu iniciatīvas </a:t>
                      </a:r>
                    </a:p>
                    <a:p>
                      <a:r>
                        <a:rPr lang="lv-LV" dirty="0"/>
                        <a:t>4.1. „Jauniešu iniciatīvas” projekti</a:t>
                      </a:r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150000,00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6000,00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8117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546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+mn-lt"/>
              </a:rPr>
              <a:t>Fiksētas summas maksājuma metodes būtība</a:t>
            </a:r>
            <a:endParaRPr lang="lv-LV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Samazināts administratīvais slogs, vienkāršojot dokumentu kontroles prasības.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Projekta rezultāta pārbaudē vērtē rezultāta </a:t>
            </a:r>
            <a:r>
              <a:rPr lang="en-US" sz="3200" dirty="0"/>
              <a:t>un </a:t>
            </a:r>
            <a:r>
              <a:rPr lang="en-US" sz="3200" dirty="0" err="1"/>
              <a:t>mērķa</a:t>
            </a:r>
            <a:r>
              <a:rPr lang="en-US" sz="3200" dirty="0"/>
              <a:t> </a:t>
            </a:r>
            <a:r>
              <a:rPr lang="lv-LV" sz="3200" dirty="0"/>
              <a:t>sasniegšanu</a:t>
            </a:r>
            <a:r>
              <a:rPr lang="en-US" sz="3200" dirty="0"/>
              <a:t> un </a:t>
            </a:r>
            <a:r>
              <a:rPr lang="en-US" sz="3200" dirty="0" err="1"/>
              <a:t>mērķa</a:t>
            </a:r>
            <a:r>
              <a:rPr lang="en-US" sz="3200" dirty="0"/>
              <a:t> </a:t>
            </a:r>
            <a:r>
              <a:rPr lang="en-US" sz="3200" dirty="0" err="1"/>
              <a:t>sasniegšanu</a:t>
            </a:r>
            <a:r>
              <a:rPr lang="en-US" sz="32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Uzraudzība beidzas ar  noteikto mērķu sasniegšanu un rādītāju izpildi. </a:t>
            </a:r>
          </a:p>
        </p:txBody>
      </p:sp>
    </p:spTree>
    <p:extLst>
      <p:ext uri="{BB962C8B-B14F-4D97-AF65-F5344CB8AC3E}">
        <p14:creationId xmlns:p14="http://schemas.microsoft.com/office/powerpoint/2010/main" val="47972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lv-LV" sz="4000" b="1" dirty="0">
                <a:latin typeface="+mn-lt"/>
              </a:rPr>
              <a:t>Atbalsta pretendents, atbalstāmā darbība un termiņš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lv-LV" sz="8000" b="1" dirty="0"/>
              <a:t>Atbalsta pretendents</a:t>
            </a:r>
            <a:r>
              <a:rPr lang="lv-LV" sz="8000" dirty="0"/>
              <a:t>- pašvaldība, jaunatnes organizācija, biedrība vai nodibinājums, kas veic darbu ar</a:t>
            </a:r>
            <a:r>
              <a:rPr lang="en-US" sz="8000" dirty="0"/>
              <a:t> </a:t>
            </a:r>
            <a:r>
              <a:rPr lang="lv-LV" sz="8000" dirty="0"/>
              <a:t>jaunatni un kas projektu izstrādā atbilstoši SVVA stratēģijai, ievērojot MK noteikumus Nr.580, bērnu un</a:t>
            </a:r>
            <a:r>
              <a:rPr lang="en-US" sz="8000" dirty="0"/>
              <a:t> </a:t>
            </a:r>
            <a:r>
              <a:rPr lang="lv-LV" sz="8000" dirty="0"/>
              <a:t>jauniešu grupai vecumā no 7 līdz 25 gadiem</a:t>
            </a:r>
            <a:r>
              <a:rPr lang="en-US" sz="8000" dirty="0"/>
              <a:t>.</a:t>
            </a:r>
            <a:endParaRPr lang="lv-LV" sz="8000" dirty="0"/>
          </a:p>
          <a:p>
            <a:pPr marL="0" indent="0">
              <a:buNone/>
            </a:pPr>
            <a:r>
              <a:rPr lang="lv-LV" sz="8000" b="1" dirty="0"/>
              <a:t>Īstenošanas vieta</a:t>
            </a:r>
            <a:r>
              <a:rPr lang="en-US" sz="8000" b="1" dirty="0"/>
              <a:t>*</a:t>
            </a:r>
            <a:r>
              <a:rPr lang="lv-LV" sz="8000" dirty="0"/>
              <a:t>- </a:t>
            </a:r>
            <a:r>
              <a:rPr lang="en-US" sz="8000" dirty="0"/>
              <a:t>Dobeles </a:t>
            </a:r>
            <a:r>
              <a:rPr lang="en-US" sz="8000" dirty="0" err="1"/>
              <a:t>novada</a:t>
            </a:r>
            <a:r>
              <a:rPr lang="en-US" sz="8000" dirty="0"/>
              <a:t> </a:t>
            </a:r>
            <a:r>
              <a:rPr lang="en-US" sz="8000" dirty="0" err="1"/>
              <a:t>teritorija</a:t>
            </a:r>
            <a:r>
              <a:rPr lang="en-US" sz="8000" dirty="0"/>
              <a:t>, </a:t>
            </a:r>
            <a:r>
              <a:rPr lang="en-US" sz="8000" u="sng" dirty="0" err="1"/>
              <a:t>izņemot</a:t>
            </a:r>
            <a:r>
              <a:rPr lang="en-US" sz="8000" u="sng" dirty="0"/>
              <a:t> Dobeles </a:t>
            </a:r>
            <a:r>
              <a:rPr lang="en-US" sz="8000" u="sng" dirty="0" err="1"/>
              <a:t>pilsēta</a:t>
            </a:r>
            <a:r>
              <a:rPr lang="en-US" sz="8000" dirty="0"/>
              <a:t>.</a:t>
            </a:r>
          </a:p>
          <a:p>
            <a:pPr marL="0" indent="0">
              <a:buNone/>
            </a:pPr>
            <a:r>
              <a:rPr lang="lv-LV" sz="8000" b="1" dirty="0"/>
              <a:t>Atbalstāmā darbība </a:t>
            </a:r>
            <a:r>
              <a:rPr lang="lv-LV" sz="8000" dirty="0"/>
              <a:t>– jauniešu iniciatīvas, lai nodrošinātu iespēju iegūt dzīvei nepieciešamās prasmes,</a:t>
            </a:r>
            <a:r>
              <a:rPr lang="en-US" sz="8000" dirty="0"/>
              <a:t> </a:t>
            </a:r>
            <a:r>
              <a:rPr lang="lv-LV" sz="8000" dirty="0"/>
              <a:t>zināšanas un kompetences neformālā izglītības ceļā. </a:t>
            </a:r>
            <a:endParaRPr lang="en-US" sz="8000" dirty="0"/>
          </a:p>
          <a:p>
            <a:pPr marL="0" indent="0">
              <a:buNone/>
            </a:pPr>
            <a:r>
              <a:rPr lang="lv-LV" sz="8000" i="1" dirty="0"/>
              <a:t>Jauniešu iecerētajā projektā jāiesaista</a:t>
            </a:r>
            <a:r>
              <a:rPr lang="en-US" sz="8000" i="1" dirty="0"/>
              <a:t> </a:t>
            </a:r>
            <a:r>
              <a:rPr lang="lv-LV" sz="8000" i="1" dirty="0"/>
              <a:t>vismaz 10 dalībnieki, no kuriem</a:t>
            </a:r>
            <a:r>
              <a:rPr lang="en-US" sz="8000" i="1" dirty="0"/>
              <a:t> </a:t>
            </a:r>
            <a:r>
              <a:rPr lang="lv-LV" sz="8000" i="1" dirty="0"/>
              <a:t>vismaz 80% jābūt vecumā no 7 līdz 25</a:t>
            </a:r>
            <a:r>
              <a:rPr lang="en-US" sz="8000" i="1" dirty="0"/>
              <a:t> </a:t>
            </a:r>
            <a:r>
              <a:rPr lang="lv-LV" sz="8000" i="1" dirty="0"/>
              <a:t>gadiem</a:t>
            </a:r>
            <a:r>
              <a:rPr lang="en-US" sz="8000" i="1" dirty="0"/>
              <a:t>.</a:t>
            </a:r>
            <a:endParaRPr lang="lv-LV" sz="8000" i="1" dirty="0"/>
          </a:p>
          <a:p>
            <a:pPr marL="0" indent="0">
              <a:buNone/>
            </a:pPr>
            <a:r>
              <a:rPr lang="lv-LV" sz="8000" b="1" dirty="0"/>
              <a:t>Mērķis</a:t>
            </a:r>
            <a:r>
              <a:rPr lang="lv-LV" sz="8000" dirty="0"/>
              <a:t> – atbalsts bērnu un jauniešu aktīvai un tiešai iesaistīšanai vietēju projektu veidošanā un īstenošanā,</a:t>
            </a:r>
            <a:r>
              <a:rPr lang="en-US" sz="8000" dirty="0"/>
              <a:t> </a:t>
            </a:r>
            <a:r>
              <a:rPr lang="lv-LV" sz="8000" dirty="0"/>
              <a:t>kur galveno uzdevumu izpildītāji ir paši bērni un jaunieši.</a:t>
            </a:r>
          </a:p>
          <a:p>
            <a:pPr marL="0" indent="0">
              <a:buNone/>
            </a:pPr>
            <a:r>
              <a:rPr lang="lv-LV" sz="8000" b="1" dirty="0"/>
              <a:t>Projekta īstenošanas termiņš- </a:t>
            </a:r>
            <a:r>
              <a:rPr lang="lv-LV" sz="8000" dirty="0"/>
              <a:t>līdz </a:t>
            </a:r>
            <a:r>
              <a:rPr lang="en-US" sz="8000" dirty="0"/>
              <a:t>18</a:t>
            </a:r>
            <a:r>
              <a:rPr lang="lv-LV" sz="8000" dirty="0"/>
              <a:t> mēnešiem (var būt arī īsāks īstenošanas termiņš).</a:t>
            </a:r>
          </a:p>
          <a:p>
            <a:pPr marL="0" indent="0">
              <a:buNone/>
            </a:pPr>
            <a:r>
              <a:rPr lang="lv-LV" sz="8000" b="1" dirty="0"/>
              <a:t>Projekta sasniedzamais rādītājs- </a:t>
            </a:r>
            <a:r>
              <a:rPr lang="lv-LV" sz="8000" dirty="0"/>
              <a:t>projekta iesniegumā norādītais jauniešu skaits, kas piedalās projektā.</a:t>
            </a:r>
          </a:p>
          <a:p>
            <a:pPr marL="0" indent="0">
              <a:buNone/>
            </a:pPr>
            <a:r>
              <a:rPr lang="lv-LV" sz="8000" b="1" dirty="0"/>
              <a:t>Attiecināmās izmaksas </a:t>
            </a:r>
            <a:r>
              <a:rPr lang="lv-LV" sz="8000" dirty="0"/>
              <a:t>– 6 000 EUR (projekta summa ir konstanta</a:t>
            </a:r>
            <a:r>
              <a:rPr lang="en-US" sz="8000" dirty="0"/>
              <a:t>, </a:t>
            </a:r>
            <a:r>
              <a:rPr lang="lv-LV" sz="8000" dirty="0"/>
              <a:t>tā nevar būt mazāka)</a:t>
            </a:r>
          </a:p>
          <a:p>
            <a:pPr marL="0" indent="0">
              <a:buNone/>
            </a:pPr>
            <a:r>
              <a:rPr lang="lv-LV" sz="8000" b="1" dirty="0"/>
              <a:t>Atbalsta intensitāte </a:t>
            </a:r>
            <a:r>
              <a:rPr lang="lv-LV" sz="8000" dirty="0"/>
              <a:t>–100</a:t>
            </a:r>
            <a:r>
              <a:rPr lang="lv-LV" sz="8000" dirty="0" smtClean="0"/>
              <a:t>%</a:t>
            </a:r>
            <a:endParaRPr lang="en-US" sz="6400" i="1" dirty="0"/>
          </a:p>
          <a:p>
            <a:pPr marL="0" indent="0">
              <a:buNone/>
            </a:pPr>
            <a:r>
              <a:rPr lang="en-US" sz="6400" i="1" dirty="0">
                <a:solidFill>
                  <a:srgbClr val="FF0000"/>
                </a:solidFill>
              </a:rPr>
              <a:t>*</a:t>
            </a:r>
            <a:r>
              <a:rPr lang="lv-LV" sz="6400" i="1" dirty="0">
                <a:solidFill>
                  <a:srgbClr val="FF0000"/>
                </a:solidFill>
              </a:rPr>
              <a:t>Latvijas lauku teritorija – visa Latvijas teritorija, </a:t>
            </a:r>
            <a:r>
              <a:rPr lang="lv-LV" sz="6400" i="1" u="sng" dirty="0">
                <a:solidFill>
                  <a:srgbClr val="FF0000"/>
                </a:solidFill>
              </a:rPr>
              <a:t>izņemot </a:t>
            </a:r>
            <a:r>
              <a:rPr lang="lv-LV" sz="6400" i="1" u="sng" dirty="0" err="1">
                <a:solidFill>
                  <a:srgbClr val="FF0000"/>
                </a:solidFill>
              </a:rPr>
              <a:t>valstspilsētas</a:t>
            </a:r>
            <a:r>
              <a:rPr lang="lv-LV" sz="6400" i="1" u="sng" dirty="0">
                <a:solidFill>
                  <a:srgbClr val="FF0000"/>
                </a:solidFill>
              </a:rPr>
              <a:t> un novadu teritoriālās vienības – pilsētas ar iedzīvotāju skaitu virs 5000.</a:t>
            </a:r>
            <a:r>
              <a:rPr lang="lv-LV" sz="6400" i="1" dirty="0">
                <a:solidFill>
                  <a:srgbClr val="FF0000"/>
                </a:solidFill>
              </a:rPr>
              <a:t> Ņemot vērā iepriekš minēto, projektu</a:t>
            </a:r>
            <a:r>
              <a:rPr lang="lv-LV" sz="6400" dirty="0">
                <a:solidFill>
                  <a:srgbClr val="FF0000"/>
                </a:solidFill>
              </a:rPr>
              <a:t> var realizēt Dobeles novada </a:t>
            </a:r>
            <a:r>
              <a:rPr lang="lv-LV" sz="6400" i="1" dirty="0">
                <a:solidFill>
                  <a:srgbClr val="FF0000"/>
                </a:solidFill>
              </a:rPr>
              <a:t>teritorijā, izņemot Dobeles pilsētas teritoriju. </a:t>
            </a:r>
            <a:endParaRPr lang="lv-LV" sz="64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6400" dirty="0"/>
          </a:p>
          <a:p>
            <a:pPr>
              <a:buFont typeface="Wingdings" panose="05000000000000000000" pitchFamily="2" charset="2"/>
              <a:buChar char="ü"/>
            </a:pPr>
            <a:endParaRPr lang="lv-LV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144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0" y="356980"/>
            <a:ext cx="11046415" cy="665922"/>
          </a:xfr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lv-LV" sz="4000" b="1" dirty="0">
                <a:latin typeface="+mn-lt"/>
              </a:rPr>
              <a:t>Attiecināmās izmaksas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003852"/>
            <a:ext cx="11048541" cy="575205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lv-LV" sz="1900" dirty="0"/>
              <a:t>projekta iesnieguma sagatavošanas izmaksas, kas ir tieši saistītas ar projekta sagatavošanu 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telpu vai vietas noma vai īre, komunālie maksājumi un telpu uzturēšanas izmaksas;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tehniskā nodrošinājuma nomas un saimniecības preču iegādes izmaksas;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izdales materiālu un/vai kancelejas preču nodrošinājuma izmaksas;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inventāra, pamatlīdzekļu un aprīkojuma nomas izmaksas;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transporta nomas un degvielas izmaksas, t.sk. izmaksas par sabiedrisko transportu;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ēdināšanas izmaksas;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aktivitāšu īstenošanai nepieciešamo materiālu iegādes izmaksas;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grāmatvedības pakalpojumu izmaksas;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informācijas, publicitātes pasākumu un reprezentācijas izmaksas;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pasākuma dalībnieku apdrošināšanas izmaksas;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atlīdzības un honorāru izmaksas;</a:t>
            </a:r>
            <a:endParaRPr lang="en-US" sz="1900" dirty="0"/>
          </a:p>
          <a:p>
            <a:pPr>
              <a:buFontTx/>
              <a:buChar char="-"/>
            </a:pPr>
            <a:r>
              <a:rPr lang="lv-LV" sz="1900" dirty="0"/>
              <a:t>pakalpojuma izmaksas, kas tieši saistītas ar jauniešu iniciatīvu projekta īstenošanu.</a:t>
            </a:r>
            <a:endParaRPr lang="en-US" sz="1900" dirty="0"/>
          </a:p>
          <a:p>
            <a:pPr marL="0" indent="0">
              <a:buNone/>
            </a:pPr>
            <a:r>
              <a:rPr lang="lv-LV" sz="1900" i="1" dirty="0">
                <a:solidFill>
                  <a:srgbClr val="FF0000"/>
                </a:solidFill>
              </a:rPr>
              <a:t>NB!!! Nav attiecināmas pamatlīdzekļu iegādes izmaksas, būvniecība, būves ierīkošana, būves</a:t>
            </a:r>
          </a:p>
          <a:p>
            <a:pPr marL="0" indent="0">
              <a:buNone/>
            </a:pPr>
            <a:r>
              <a:rPr lang="lv-LV" sz="1900" i="1" dirty="0">
                <a:solidFill>
                  <a:srgbClr val="FF0000"/>
                </a:solidFill>
              </a:rPr>
              <a:t>pārbūves, atjaunošanas vai būves novietošanas izmaksas</a:t>
            </a:r>
          </a:p>
        </p:txBody>
      </p:sp>
    </p:spTree>
    <p:extLst>
      <p:ext uri="{BB962C8B-B14F-4D97-AF65-F5344CB8AC3E}">
        <p14:creationId xmlns:p14="http://schemas.microsoft.com/office/powerpoint/2010/main" val="2032159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en-US" b="1" dirty="0" err="1">
                <a:latin typeface="+mn-lt"/>
              </a:rPr>
              <a:t>Īstenošanas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nosacījumi</a:t>
            </a:r>
            <a:r>
              <a:rPr lang="en-US" b="1" dirty="0">
                <a:latin typeface="+mn-lt"/>
              </a:rPr>
              <a:t> (I)</a:t>
            </a:r>
            <a:endParaRPr lang="lv-LV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7"/>
            <a:ext cx="10969801" cy="494865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11200" dirty="0"/>
              <a:t>Projekta iesniegumu pretendents iesniedz LAD elektroniskās pieteikšanās sistēmā</a:t>
            </a:r>
            <a:r>
              <a:rPr lang="en-US" sz="11200" dirty="0"/>
              <a:t> (EPS).</a:t>
            </a:r>
            <a:endParaRPr lang="lv-LV" sz="11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11200" dirty="0"/>
              <a:t>A</a:t>
            </a:r>
            <a:r>
              <a:rPr lang="lv-LV" sz="11200" dirty="0" err="1"/>
              <a:t>tbalsta</a:t>
            </a:r>
            <a:r>
              <a:rPr lang="lv-LV" sz="11200" dirty="0"/>
              <a:t> pretendentam jāspēj pierādīt un pamatot katras izmaksu pozīcijas summu/ apjomu, tās ir noteiktas atbilstoši tirgus cenai un ir tieši saistītas ar jauniešu iniciatīvu projekta īstenošanu.</a:t>
            </a:r>
            <a:r>
              <a:rPr lang="en-US" sz="11200" dirty="0"/>
              <a:t> </a:t>
            </a:r>
            <a:r>
              <a:rPr lang="en-US" sz="11200" i="1" dirty="0" err="1"/>
              <a:t>Cenu</a:t>
            </a:r>
            <a:r>
              <a:rPr lang="en-US" sz="11200" i="1" dirty="0"/>
              <a:t> </a:t>
            </a:r>
            <a:r>
              <a:rPr lang="en-US" sz="11200" i="1" dirty="0" err="1"/>
              <a:t>aptaujas</a:t>
            </a:r>
            <a:r>
              <a:rPr lang="en-US" sz="11200" i="1" dirty="0"/>
              <a:t> nav </a:t>
            </a:r>
            <a:r>
              <a:rPr lang="en-US" sz="11200" i="1" dirty="0" err="1"/>
              <a:t>nepieciešams</a:t>
            </a:r>
            <a:r>
              <a:rPr lang="en-US" sz="11200" i="1" dirty="0"/>
              <a:t> </a:t>
            </a:r>
            <a:r>
              <a:rPr lang="en-US" sz="11200" i="1" dirty="0" err="1"/>
              <a:t>pievienot</a:t>
            </a:r>
            <a:r>
              <a:rPr lang="en-US" sz="11200" i="1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1200" dirty="0"/>
              <a:t>Fiksētās summas izmaksu aprēķini ir dokumentāli pierādāmi un pārbaudāmi.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11200" dirty="0"/>
              <a:t> Visām projekta tāmē iekļautajām pozīcijām ir jābūt saistītām ar konkrēta projekta īstenošanu.</a:t>
            </a:r>
            <a:endParaRPr lang="en-US" sz="11200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sz="11200" dirty="0"/>
              <a:t>Atbalsta saņēmējs projektu sāk īstenot sešu mēnešu laikā pēc tam, kad ir stājies spēkā lēmums par</a:t>
            </a:r>
            <a:r>
              <a:rPr lang="en-US" sz="11200" dirty="0"/>
              <a:t> </a:t>
            </a:r>
            <a:r>
              <a:rPr lang="lv-LV" sz="11200" dirty="0"/>
              <a:t>projekta iesnieguma apstiprināšanu. Nosacījums uzskatāms par izpildītu, ja atbalsta saņēmējs ir</a:t>
            </a:r>
            <a:r>
              <a:rPr lang="en-US" sz="11200" dirty="0"/>
              <a:t> </a:t>
            </a:r>
            <a:r>
              <a:rPr lang="lv-LV" sz="11200" dirty="0"/>
              <a:t>veicis vismaz vienu no projektā paredzētajām aktivitātēm, ja tādas ir vairākas.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3200" dirty="0"/>
          </a:p>
          <a:p>
            <a:pPr>
              <a:buFont typeface="Wingdings" panose="05000000000000000000" pitchFamily="2" charset="2"/>
              <a:buChar char="ü"/>
            </a:pPr>
            <a:endParaRPr lang="lv-LV" sz="3200" dirty="0"/>
          </a:p>
          <a:p>
            <a:pPr marL="0" indent="0">
              <a:buNone/>
            </a:pPr>
            <a:r>
              <a:rPr lang="lv-LV" sz="3200" dirty="0"/>
              <a:t>  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3200" dirty="0"/>
          </a:p>
          <a:p>
            <a:pPr>
              <a:buFont typeface="Wingdings" panose="05000000000000000000" pitchFamily="2" charset="2"/>
              <a:buChar char="ü"/>
            </a:pPr>
            <a:endParaRPr lang="lv-LV" sz="3200" dirty="0"/>
          </a:p>
          <a:p>
            <a:pPr>
              <a:buFont typeface="Wingdings" panose="05000000000000000000" pitchFamily="2" charset="2"/>
              <a:buChar char="ü"/>
            </a:pPr>
            <a:endParaRPr lang="lv-LV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98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6C60741-73C0-BDCC-B37B-D2C56E168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E47D9D-5094-A33F-0E12-2B02A8741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974035"/>
          </a:xfr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+mn-lt"/>
              </a:rPr>
              <a:t>Ī</a:t>
            </a:r>
            <a:r>
              <a:rPr lang="lv-LV" sz="4000" b="1" dirty="0" err="1">
                <a:latin typeface="+mn-lt"/>
              </a:rPr>
              <a:t>stenošanas</a:t>
            </a:r>
            <a:r>
              <a:rPr lang="lv-LV" sz="4000" b="1" dirty="0">
                <a:latin typeface="+mn-lt"/>
              </a:rPr>
              <a:t> nosacījumi</a:t>
            </a:r>
            <a:r>
              <a:rPr lang="en-US" sz="4000" b="1" dirty="0">
                <a:latin typeface="+mn-lt"/>
              </a:rPr>
              <a:t> (II)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C735AD-21BA-0C59-07DB-8A06D3DC10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8861" y="1311965"/>
            <a:ext cx="10969801" cy="540688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dirty="0"/>
              <a:t>Fiksētās summas maksājums ir konstants lielums, kas balstīts uz iepriekš noteiktu rezultātu, līdz ar</a:t>
            </a:r>
            <a:r>
              <a:rPr lang="en-US" sz="2400" dirty="0"/>
              <a:t> </a:t>
            </a:r>
            <a:r>
              <a:rPr lang="lv-LV" sz="2400" dirty="0"/>
              <a:t>to tas nevar tikt koriģēts. Iesniedzot projektu, tiek noteikts konkrēts dalībnieku skaits (unikālais),kuram ir jābūt izpildītam iesniedzot noslēguma pārskatu. Plānoto dalībnieku skaitu, nav iespējams</a:t>
            </a:r>
            <a:r>
              <a:rPr lang="en-US" sz="2400" dirty="0"/>
              <a:t> </a:t>
            </a:r>
            <a:r>
              <a:rPr lang="lv-LV" sz="2400" dirty="0"/>
              <a:t>koriģēt projekta īstenošanas laikā.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/>
              <a:t>Izmaksas projekta ietvaros var būt radušās pēc projekta iesnieguma iesniegšanas Dienestā</a:t>
            </a:r>
            <a:r>
              <a:rPr lang="en-US" sz="2400" dirty="0"/>
              <a:t> </a:t>
            </a:r>
            <a:r>
              <a:rPr lang="lv-LV" sz="2400" dirty="0"/>
              <a:t>(piemēram: avansa maksājums lektoram, aprīkojuma nomas maksa utt.), bet nevar būt notikušas</a:t>
            </a:r>
            <a:r>
              <a:rPr lang="en-US" sz="2400" dirty="0"/>
              <a:t> </a:t>
            </a:r>
            <a:r>
              <a:rPr lang="lv-LV" sz="2400" dirty="0"/>
              <a:t>projekta pasākuma aktivitātes.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/>
              <a:t>Piecas dienas pirms pasākuma jāinformē vietējā rīcības grupa un Dienestu par pasākuma norises</a:t>
            </a:r>
            <a:r>
              <a:rPr lang="en-US" sz="2400" dirty="0"/>
              <a:t> </a:t>
            </a:r>
            <a:r>
              <a:rPr lang="lv-LV" sz="2400" dirty="0"/>
              <a:t>vietu un laiku (MK Noteikumi Nr.580 62.1. apakšpunkts)</a:t>
            </a:r>
          </a:p>
          <a:p>
            <a:pPr marL="0" indent="0">
              <a:buNone/>
            </a:pPr>
            <a:r>
              <a:rPr lang="lv-LV" sz="2400" dirty="0">
                <a:solidFill>
                  <a:srgbClr val="FF0000"/>
                </a:solidFill>
              </a:rPr>
              <a:t>NB!!! Ja darbības rezultāts nav īstenots, vai īstenots daļēji, atbalsta saņēmējs atmaksā saņemto 80%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lv-LV" sz="2400" dirty="0">
                <a:solidFill>
                  <a:srgbClr val="FF0000"/>
                </a:solidFill>
              </a:rPr>
              <a:t>atbalstu.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58429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+mn-lt"/>
              </a:rPr>
              <a:t>Projekta</a:t>
            </a:r>
            <a:r>
              <a:rPr lang="en-US" sz="4000" b="1" dirty="0">
                <a:latin typeface="+mn-lt"/>
              </a:rPr>
              <a:t> </a:t>
            </a:r>
            <a:r>
              <a:rPr lang="en-US" sz="4000" b="1" dirty="0" err="1">
                <a:latin typeface="+mn-lt"/>
              </a:rPr>
              <a:t>administrēšana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lv-LV" sz="2400" dirty="0"/>
              <a:t>Atbalsts tiek izmaksāts divās daļās: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v-LV" sz="2400" dirty="0"/>
              <a:t> </a:t>
            </a:r>
            <a:r>
              <a:rPr lang="en-US" sz="2400" b="1" dirty="0"/>
              <a:t>1.</a:t>
            </a:r>
            <a:r>
              <a:rPr lang="lv-LV" sz="2400" b="1" dirty="0"/>
              <a:t> maksājums </a:t>
            </a:r>
            <a:r>
              <a:rPr lang="lv-LV" sz="2400" dirty="0"/>
              <a:t>80 </a:t>
            </a:r>
            <a:r>
              <a:rPr lang="en-US" sz="2400" dirty="0"/>
              <a:t>%</a:t>
            </a:r>
            <a:r>
              <a:rPr lang="lv-LV" sz="2400" dirty="0"/>
              <a:t> apmērā no kopējā atbalsta, ko atbalsta pretendents saņem pēc tam,</a:t>
            </a:r>
            <a:r>
              <a:rPr lang="en-US" sz="2400" dirty="0"/>
              <a:t> </a:t>
            </a:r>
            <a:r>
              <a:rPr lang="lv-LV" sz="2400" dirty="0"/>
              <a:t>kad stājies spēkā lēmums (maksājums tiek veikts pēc projekta</a:t>
            </a:r>
            <a:r>
              <a:rPr lang="en-US" sz="2400" dirty="0"/>
              <a:t> </a:t>
            </a:r>
            <a:r>
              <a:rPr lang="lv-LV" sz="2400" dirty="0"/>
              <a:t>apstiprināšanas), pamatojoties uz</a:t>
            </a:r>
            <a:r>
              <a:rPr lang="en-US" sz="2400" dirty="0"/>
              <a:t> </a:t>
            </a:r>
            <a:r>
              <a:rPr lang="lv-LV" sz="2400" dirty="0"/>
              <a:t>projekta iesniegumā norādīto informāciju par veicamajām darbībām atbilstoši tirgus cenai.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/>
              <a:t>G</a:t>
            </a:r>
            <a:r>
              <a:rPr lang="lv-LV" sz="2400" b="1" dirty="0"/>
              <a:t>ala maksājums </a:t>
            </a:r>
            <a:r>
              <a:rPr lang="lv-LV" sz="2400" dirty="0"/>
              <a:t>20 </a:t>
            </a:r>
            <a:r>
              <a:rPr lang="en-US" sz="2400" dirty="0"/>
              <a:t>%</a:t>
            </a:r>
            <a:r>
              <a:rPr lang="lv-LV" sz="2400" dirty="0"/>
              <a:t> apmērā no kopējā atbalsta, ko atbalsta pretendents saņem pēc</a:t>
            </a:r>
            <a:r>
              <a:rPr lang="en-US" sz="2400" dirty="0"/>
              <a:t> </a:t>
            </a:r>
            <a:r>
              <a:rPr lang="lv-LV" sz="2400" dirty="0"/>
              <a:t>pilnīgas projekta īstenošanas, iesniedzot noslēguma pārskatu (pārskats tiek pievienots</a:t>
            </a:r>
            <a:r>
              <a:rPr lang="en-US" sz="2400" dirty="0"/>
              <a:t> </a:t>
            </a:r>
            <a:r>
              <a:rPr lang="lv-LV" sz="2400" dirty="0"/>
              <a:t>maksājuma pieprasījuma dokumentiem)</a:t>
            </a:r>
            <a:r>
              <a:rPr lang="en-US" sz="2400" dirty="0"/>
              <a:t>.</a:t>
            </a:r>
            <a:endParaRPr lang="lv-LV" sz="2400" dirty="0"/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229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3521</TotalTime>
  <Words>971</Words>
  <Application>Microsoft Office PowerPoint</Application>
  <PresentationFormat>Widescreen</PresentationFormat>
  <Paragraphs>96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 «Jauniešu iniciatīva» </vt:lpstr>
      <vt:lpstr> “Jauniešu iniciatīva” mērķis</vt:lpstr>
      <vt:lpstr>Izsludinātā rīcība </vt:lpstr>
      <vt:lpstr>Fiksētas summas maksājuma metodes būtība</vt:lpstr>
      <vt:lpstr>Atbalsta pretendents, atbalstāmā darbība un termiņš</vt:lpstr>
      <vt:lpstr>Attiecināmās izmaksas </vt:lpstr>
      <vt:lpstr>Īstenošanas nosacījumi (I)</vt:lpstr>
      <vt:lpstr>Īstenošanas nosacījumi (II)</vt:lpstr>
      <vt:lpstr>Projekta administrēšana</vt:lpstr>
      <vt:lpstr> Maksājuma pieprasījums un nosacījumi </vt:lpstr>
      <vt:lpstr>Normatīvie akti, metodika </vt:lpstr>
      <vt:lpstr> Biedrības kontaktinformācija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 «Dobeles rajona lauku partnerība»</dc:title>
  <dc:creator>Ineta Vintere</dc:creator>
  <cp:lastModifiedBy>Ineta Vintere</cp:lastModifiedBy>
  <cp:revision>216</cp:revision>
  <cp:lastPrinted>2025-01-17T13:08:10Z</cp:lastPrinted>
  <dcterms:created xsi:type="dcterms:W3CDTF">2024-05-07T09:49:04Z</dcterms:created>
  <dcterms:modified xsi:type="dcterms:W3CDTF">2025-08-25T10:30:35Z</dcterms:modified>
</cp:coreProperties>
</file>